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7"/>
  </p:notesMasterIdLst>
  <p:sldIdLst>
    <p:sldId id="261" r:id="rId2"/>
    <p:sldId id="262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F9F9FF-4AC0-4A25-9B84-30CE0015D7C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17D74B-59EE-4F3B-9E6A-ED24363229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815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31BFDB-34FF-44E9-80E2-81A035F1296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BF09638-413F-473B-A804-6D5D269AE995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1FB86763-EC80-43CD-820C-EFEA0FAC77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Lenička\Desktop\řízení\logo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920880" cy="187220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9" y="2708920"/>
            <a:ext cx="85689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	ZŠ Pardubice -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		Mgr. Markéta </a:t>
            </a:r>
            <a:r>
              <a:rPr lang="cs-CZ" dirty="0" err="1" smtClean="0"/>
              <a:t>Demjančuková</a:t>
            </a:r>
            <a:endParaRPr lang="cs-CZ" dirty="0" smtClean="0"/>
          </a:p>
          <a:p>
            <a:r>
              <a:rPr lang="cs-CZ" dirty="0" smtClean="0"/>
              <a:t>Název:		</a:t>
            </a:r>
            <a:r>
              <a:rPr lang="cs-CZ" dirty="0" smtClean="0"/>
              <a:t>VY_22_INOVACE_CIZÍ JAZYK _3.I LIKE x I DON¨T LIKE </a:t>
            </a:r>
            <a:endParaRPr lang="cs-CZ" dirty="0" smtClean="0"/>
          </a:p>
          <a:p>
            <a:r>
              <a:rPr lang="cs-CZ" dirty="0" smtClean="0"/>
              <a:t>Téma:		</a:t>
            </a:r>
            <a:r>
              <a:rPr lang="cs-CZ" dirty="0" smtClean="0"/>
              <a:t>I LIKE x I DON¨T LIKE</a:t>
            </a:r>
            <a:endParaRPr lang="cs-CZ" dirty="0" smtClean="0"/>
          </a:p>
          <a:p>
            <a:r>
              <a:rPr lang="cs-CZ" dirty="0" smtClean="0"/>
              <a:t>Číslo projektu:	CZ.1.07/1.4.00/21.2349</a:t>
            </a:r>
          </a:p>
          <a:p>
            <a:r>
              <a:rPr lang="cs-CZ" dirty="0" smtClean="0"/>
              <a:t>Vytvořeno:	2. </a:t>
            </a:r>
            <a:r>
              <a:rPr lang="cs-CZ" dirty="0"/>
              <a:t>2</a:t>
            </a:r>
            <a:r>
              <a:rPr lang="cs-CZ" dirty="0" smtClean="0"/>
              <a:t>. 2013 </a:t>
            </a:r>
          </a:p>
          <a:p>
            <a:r>
              <a:rPr lang="cs-CZ" dirty="0" smtClean="0"/>
              <a:t>Určeno pro:	2. ročník ZŠ</a:t>
            </a:r>
          </a:p>
          <a:p>
            <a:r>
              <a:rPr lang="cs-CZ" dirty="0" smtClean="0"/>
              <a:t>Anotace:	.               </a:t>
            </a:r>
            <a:r>
              <a:rPr lang="cs-CZ" dirty="0" smtClean="0"/>
              <a:t>  </a:t>
            </a:r>
            <a:r>
              <a:rPr lang="cs-CZ" dirty="0" smtClean="0"/>
              <a:t>Žáci vybírají potraviny a nápoje, které mají nebo nemají rádi, chutnají </a:t>
            </a:r>
            <a:r>
              <a:rPr lang="cs-CZ" smtClean="0"/>
              <a:t>či 			nechutnají.Slovíčka</a:t>
            </a:r>
            <a:r>
              <a:rPr lang="cs-CZ" dirty="0" smtClean="0"/>
              <a:t> vepisují do pracovních listů.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012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5500" y="1634897"/>
            <a:ext cx="1586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like</a:t>
            </a:r>
            <a:endParaRPr lang="cs-CZ" sz="4000" dirty="0"/>
          </a:p>
        </p:txBody>
      </p:sp>
      <p:sp>
        <p:nvSpPr>
          <p:cNvPr id="6" name="Veselý obličej 5"/>
          <p:cNvSpPr/>
          <p:nvPr/>
        </p:nvSpPr>
        <p:spPr>
          <a:xfrm>
            <a:off x="5962304" y="302179"/>
            <a:ext cx="1490464" cy="133271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259819" y="188640"/>
            <a:ext cx="1512168" cy="133271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98427" y="1706447"/>
            <a:ext cx="2395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don´t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6143" y="371703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19" y="4437112"/>
            <a:ext cx="3528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6143" y="515719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4356" y="5805264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51517" y="6428291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6142" y="299695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11233" y="299695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11232" y="3686531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311231" y="443711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11230" y="515719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11229" y="5838413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11228" y="6402446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027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628800"/>
            <a:ext cx="143552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cofee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268760"/>
            <a:ext cx="9191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tea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46606" y="4675783"/>
            <a:ext cx="248818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lemonade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3140968"/>
            <a:ext cx="29865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/>
              <a:t>o</a:t>
            </a:r>
            <a:r>
              <a:rPr lang="cs-CZ" sz="4400" dirty="0" err="1" smtClean="0"/>
              <a:t>range</a:t>
            </a:r>
            <a:r>
              <a:rPr lang="cs-CZ" sz="4400" dirty="0" smtClean="0"/>
              <a:t> </a:t>
            </a:r>
            <a:r>
              <a:rPr lang="cs-CZ" sz="4400" dirty="0" err="1" smtClean="0"/>
              <a:t>juice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3140968"/>
            <a:ext cx="150868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water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33644" y="5445224"/>
            <a:ext cx="11512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milk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9579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85500" y="1634897"/>
            <a:ext cx="15864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like</a:t>
            </a:r>
            <a:endParaRPr lang="cs-CZ" sz="4000" dirty="0"/>
          </a:p>
        </p:txBody>
      </p:sp>
      <p:sp>
        <p:nvSpPr>
          <p:cNvPr id="6" name="Veselý obličej 5"/>
          <p:cNvSpPr/>
          <p:nvPr/>
        </p:nvSpPr>
        <p:spPr>
          <a:xfrm>
            <a:off x="5962304" y="302179"/>
            <a:ext cx="1490464" cy="133271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1259819" y="188640"/>
            <a:ext cx="1512168" cy="133271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98427" y="1706447"/>
            <a:ext cx="2395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 </a:t>
            </a:r>
            <a:r>
              <a:rPr lang="cs-CZ" sz="4000" dirty="0" err="1" smtClean="0"/>
              <a:t>don´t</a:t>
            </a:r>
            <a:r>
              <a:rPr lang="cs-CZ" sz="4000" dirty="0" smtClean="0"/>
              <a:t> </a:t>
            </a:r>
            <a:r>
              <a:rPr lang="cs-CZ" sz="4000" dirty="0" err="1" smtClean="0"/>
              <a:t>like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26143" y="371703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1519" y="4437112"/>
            <a:ext cx="3528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6143" y="515719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14356" y="5805264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51517" y="6428291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6142" y="299695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311233" y="299695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11232" y="3686531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311231" y="443711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311230" y="5157192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311229" y="5838413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11228" y="6402446"/>
            <a:ext cx="3528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512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340768"/>
            <a:ext cx="10038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fish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91487" y="3284984"/>
            <a:ext cx="19766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yoghurt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4509120"/>
            <a:ext cx="15189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bread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340768"/>
            <a:ext cx="103105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/>
              <a:t>rice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5373216"/>
            <a:ext cx="142019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pasta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2924944"/>
            <a:ext cx="178286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cheese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93631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</TotalTime>
  <Words>51</Words>
  <Application>Microsoft Office PowerPoint</Application>
  <PresentationFormat>Předvádění na obrazovce (4:3)</PresentationFormat>
  <Paragraphs>49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listy</dc:title>
  <dc:creator>Demjančuková Markéta</dc:creator>
  <cp:lastModifiedBy>Demjančuková Markéta</cp:lastModifiedBy>
  <cp:revision>9</cp:revision>
  <dcterms:created xsi:type="dcterms:W3CDTF">2013-02-02T20:27:26Z</dcterms:created>
  <dcterms:modified xsi:type="dcterms:W3CDTF">2013-03-29T21:27:49Z</dcterms:modified>
</cp:coreProperties>
</file>