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8355C-71DA-4B5A-ADAB-307F6FBFE373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1E0E-9C05-4677-A9C3-3BF367F771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88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E404331-598D-4C27-9969-269F0A246A42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21ABAC8-31FE-4BC0-8D57-01CBC7FFDCD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řízení\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23529" y="2708920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Název školy:	ZŠ Pardubice - </a:t>
            </a:r>
            <a:r>
              <a:rPr lang="cs-CZ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Spořilov</a:t>
            </a: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Autor:		Mgr. Markéta </a:t>
            </a:r>
            <a:r>
              <a:rPr lang="cs-CZ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Demjančuková</a:t>
            </a: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Název:	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VY_22_INOVACE_CIZÍ JAZYK _4.ANIMALS, 				SCHOOL,FOODS </a:t>
            </a: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Téma:	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ANIMALS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SCHOOL,FOODS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Číslo projektu:	CZ.1.07/1.4.00/21.2349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Vytvořeno:	2. 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2013 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Určeno pro:	2. ročník ZŠ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Anotace: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Procvičování skládání a psaní </a:t>
            </a:r>
            <a:r>
              <a:rPr lang="cs-CZ" smtClean="0">
                <a:latin typeface="Verdana" pitchFamily="34" charset="0"/>
                <a:ea typeface="Verdana" pitchFamily="34" charset="0"/>
                <a:cs typeface="Verdana" pitchFamily="34" charset="0"/>
              </a:rPr>
              <a:t>slovní zásoby z 1.-3lekce .               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01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5962" y="775737"/>
            <a:ext cx="898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getri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65962" y="1560567"/>
            <a:ext cx="1467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okeynm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65962" y="2276872"/>
            <a:ext cx="1037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berza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99680" y="2991435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kanes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67952" y="3717032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coledicro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55735" y="4400237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oiln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99991" y="1243625"/>
            <a:ext cx="898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tiger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5927" y="3268434"/>
            <a:ext cx="1412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monkey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72199" y="4400237"/>
            <a:ext cx="1030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zebra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5301208"/>
            <a:ext cx="1087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snake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19250" y="3037602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crocodile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66301" y="142206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lion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41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1656" y="1486451"/>
            <a:ext cx="106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oobk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230089"/>
            <a:ext cx="1015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colck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982143"/>
            <a:ext cx="950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blate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3298" y="3624791"/>
            <a:ext cx="755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nep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390945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archi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773644"/>
            <a:ext cx="1343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chaeter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9952" y="1834310"/>
            <a:ext cx="1343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teacher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04248" y="3212976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book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4621778"/>
            <a:ext cx="96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clock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5661248"/>
            <a:ext cx="950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table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5476582"/>
            <a:ext cx="755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96136" y="958311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chair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46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2518" y="786479"/>
            <a:ext cx="1027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satap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2457" y="1556792"/>
            <a:ext cx="744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cire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94105" y="2249528"/>
            <a:ext cx="1067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daebr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63261" y="3007985"/>
            <a:ext cx="1549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hrtuoyg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62518" y="3673466"/>
            <a:ext cx="1249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eseche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7266" y="4406842"/>
            <a:ext cx="734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hifs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9952" y="1926124"/>
            <a:ext cx="1027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pasta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48264" y="1268760"/>
            <a:ext cx="744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rice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4168" y="3654316"/>
            <a:ext cx="1067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bread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4941168"/>
            <a:ext cx="1389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yoghurt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34615" y="3488800"/>
            <a:ext cx="1249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cheese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12360" y="5515467"/>
            <a:ext cx="734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fish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76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88</TotalTime>
  <Words>40</Words>
  <Application>Microsoft Office PowerPoint</Application>
  <PresentationFormat>Předvádění na obrazovce (4:3)</PresentationFormat>
  <Paragraphs>46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čtvrtá prezentace</dc:title>
  <dc:creator>Demjančuková Markéta</dc:creator>
  <cp:lastModifiedBy>Demjančuková Markéta</cp:lastModifiedBy>
  <cp:revision>12</cp:revision>
  <dcterms:created xsi:type="dcterms:W3CDTF">2013-02-02T21:16:40Z</dcterms:created>
  <dcterms:modified xsi:type="dcterms:W3CDTF">2013-03-29T21:33:43Z</dcterms:modified>
</cp:coreProperties>
</file>