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11EF31-855F-4999-B871-A1605BF883A4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374B90-5E79-4EE5-BC7E-1B129BC638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124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E5AE419B-E129-4EA3-8505-D4928652CC70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EEC1E414-29EC-43AF-ACC0-79092BDCC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E5AE419B-E129-4EA3-8505-D4928652CC70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EEC1E414-29EC-43AF-ACC0-79092BDCC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E5AE419B-E129-4EA3-8505-D4928652CC70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EEC1E414-29EC-43AF-ACC0-79092BDCC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E5AE419B-E129-4EA3-8505-D4928652CC70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EEC1E414-29EC-43AF-ACC0-79092BDCC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5AE419B-E129-4EA3-8505-D4928652CC70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EC1E414-29EC-43AF-ACC0-79092BDCC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E5AE419B-E129-4EA3-8505-D4928652CC70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EEC1E414-29EC-43AF-ACC0-79092BDCC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E5AE419B-E129-4EA3-8505-D4928652CC70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EEC1E414-29EC-43AF-ACC0-79092BDCC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5AE419B-E129-4EA3-8505-D4928652CC70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EC1E414-29EC-43AF-ACC0-79092BDCC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E5AE419B-E129-4EA3-8505-D4928652CC70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EEC1E414-29EC-43AF-ACC0-79092BDCC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E5AE419B-E129-4EA3-8505-D4928652CC70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EEC1E414-29EC-43AF-ACC0-79092BDCC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5AE419B-E129-4EA3-8505-D4928652CC70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EEC1E414-29EC-43AF-ACC0-79092BDCC4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E5AE419B-E129-4EA3-8505-D4928652CC70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C1E414-29EC-43AF-ACC0-79092BDCC4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92088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23529" y="2708920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</a:t>
            </a:r>
            <a:r>
              <a:rPr lang="cs-CZ" dirty="0" smtClean="0"/>
              <a:t>VY_22_INOVACE_CIZÍ JAZYK_ 5. FACE, HOUSE, CLOTHES</a:t>
            </a:r>
            <a:endParaRPr lang="cs-CZ" dirty="0" smtClean="0"/>
          </a:p>
          <a:p>
            <a:r>
              <a:rPr lang="cs-CZ" dirty="0" smtClean="0"/>
              <a:t>Téma:		</a:t>
            </a:r>
            <a:r>
              <a:rPr lang="cs-CZ" dirty="0" smtClean="0"/>
              <a:t>FACE, HOUSE, CLOTHES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3. </a:t>
            </a:r>
            <a:r>
              <a:rPr lang="cs-CZ" dirty="0"/>
              <a:t>2</a:t>
            </a:r>
            <a:r>
              <a:rPr lang="cs-CZ" dirty="0" smtClean="0"/>
              <a:t>. 2013</a:t>
            </a:r>
          </a:p>
          <a:p>
            <a:r>
              <a:rPr lang="cs-CZ" dirty="0" smtClean="0"/>
              <a:t>Určeno pro:	2. ročník ZŠ</a:t>
            </a:r>
          </a:p>
          <a:p>
            <a:r>
              <a:rPr lang="cs-CZ" dirty="0" smtClean="0"/>
              <a:t>Anotace:	</a:t>
            </a:r>
            <a:r>
              <a:rPr lang="cs-CZ" dirty="0" smtClean="0"/>
              <a:t>.Procvičování skládání a psaní slovní zásoby 4.-6. </a:t>
            </a:r>
            <a:r>
              <a:rPr lang="cs-CZ" smtClean="0"/>
              <a:t>lekce .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9343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1052736"/>
            <a:ext cx="573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acfe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964964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riah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31132" y="2926367"/>
            <a:ext cx="602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esye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31132" y="3779748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osen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045" y="4509120"/>
            <a:ext cx="577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ares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045" y="5373216"/>
            <a:ext cx="809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mthou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1964964"/>
            <a:ext cx="574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face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1052736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hair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3964414"/>
            <a:ext cx="605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eyes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5373216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nose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3573016"/>
            <a:ext cx="576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ears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5742548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mouth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7041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522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llha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092206"/>
            <a:ext cx="839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dengar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42618" y="2908278"/>
            <a:ext cx="13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t</a:t>
            </a:r>
            <a:r>
              <a:rPr lang="cs-CZ" dirty="0" err="1" smtClean="0"/>
              <a:t>ingsit</a:t>
            </a:r>
            <a:r>
              <a:rPr lang="cs-CZ" dirty="0" smtClean="0"/>
              <a:t>  </a:t>
            </a:r>
            <a:r>
              <a:rPr lang="cs-CZ" dirty="0" err="1" smtClean="0"/>
              <a:t>room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795303"/>
            <a:ext cx="875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chenkit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473" y="4668343"/>
            <a:ext cx="11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t</a:t>
            </a:r>
            <a:r>
              <a:rPr lang="cs-CZ" dirty="0" err="1" smtClean="0"/>
              <a:t>hba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473" y="5548590"/>
            <a:ext cx="1101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deb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1700808"/>
            <a:ext cx="522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hall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62171" y="4626836"/>
            <a:ext cx="836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garden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52279" y="2708920"/>
            <a:ext cx="872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kitchen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6216" y="1122424"/>
            <a:ext cx="10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bedroom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3475184"/>
            <a:ext cx="1118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bathroom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5445224"/>
            <a:ext cx="1319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s</a:t>
            </a:r>
            <a:r>
              <a:rPr lang="cs-CZ" dirty="0" err="1" smtClean="0"/>
              <a:t>itting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31895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1268760"/>
            <a:ext cx="88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dalssan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3978" y="2123564"/>
            <a:ext cx="678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ressd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53622" y="2993046"/>
            <a:ext cx="8253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hatsun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15727" y="3895583"/>
            <a:ext cx="901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nerstrai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5371" y="4828510"/>
            <a:ext cx="764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hortss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84464" y="5805264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s</a:t>
            </a:r>
            <a:r>
              <a:rPr lang="cs-CZ" dirty="0" err="1" smtClean="0"/>
              <a:t>hirt</a:t>
            </a:r>
            <a:r>
              <a:rPr lang="cs-CZ" dirty="0" smtClean="0"/>
              <a:t> 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4080249"/>
            <a:ext cx="88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sandals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2492896"/>
            <a:ext cx="678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dress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5805264"/>
            <a:ext cx="8253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sunhat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1916832"/>
            <a:ext cx="903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trainers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5445224"/>
            <a:ext cx="764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shorts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3362378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 - </a:t>
            </a:r>
            <a:r>
              <a:rPr lang="cs-CZ" dirty="0" err="1" smtClean="0"/>
              <a:t>shirt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1020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61</TotalTime>
  <Words>47</Words>
  <Application>Microsoft Office PowerPoint</Application>
  <PresentationFormat>Předvádění na obrazovce (4:3)</PresentationFormat>
  <Paragraphs>45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Kilter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Moje pátá prezentace</dc:title>
  <dc:creator>Demjančuková Markéta</dc:creator>
  <cp:lastModifiedBy>Demjančuková Markéta</cp:lastModifiedBy>
  <cp:revision>8</cp:revision>
  <dcterms:created xsi:type="dcterms:W3CDTF">2013-02-03T17:43:08Z</dcterms:created>
  <dcterms:modified xsi:type="dcterms:W3CDTF">2013-03-29T21:40:12Z</dcterms:modified>
</cp:coreProperties>
</file>