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77E59E-8B08-4EF3-B9D8-86D411B813A0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2F5B6-2ED9-451A-ACC7-4BC45F625E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160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7807D40-19BF-4AFD-B6EB-854B34427171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7A74E84-1933-478F-A402-9CFD79BC138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88" y="975985"/>
            <a:ext cx="7452828" cy="173293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899104" y="3356992"/>
            <a:ext cx="74888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</a:t>
            </a:r>
            <a:r>
              <a:rPr lang="cs-CZ" dirty="0" smtClean="0"/>
              <a:t>VY_22_INOVACE_CIZÍ JAZYK_ 8. </a:t>
            </a:r>
            <a:r>
              <a:rPr lang="cs-CZ" dirty="0" smtClean="0"/>
              <a:t>PROCVIČOVÁNÍ ČTENÍ A                                       		PŘEKLÁDÁNÍ SLOVNÍ ZÁSOBY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PROCVIČOVÁNÍ ČTENÍ A PŘEKLÁDÁNÍ  SLOVNÍ ZÁSOBY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23. </a:t>
            </a:r>
            <a:r>
              <a:rPr lang="cs-CZ" dirty="0"/>
              <a:t>2</a:t>
            </a:r>
            <a:r>
              <a:rPr lang="cs-CZ" dirty="0" smtClean="0"/>
              <a:t>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</a:t>
            </a:r>
            <a:r>
              <a:rPr lang="cs-CZ" dirty="0" smtClean="0"/>
              <a:t>Čtení </a:t>
            </a:r>
            <a:r>
              <a:rPr lang="cs-CZ" dirty="0" err="1" smtClean="0"/>
              <a:t>slovíček,třídění</a:t>
            </a:r>
            <a:r>
              <a:rPr lang="cs-CZ" dirty="0" smtClean="0"/>
              <a:t> do skupin, překlad </a:t>
            </a:r>
            <a:r>
              <a:rPr lang="cs-CZ" smtClean="0"/>
              <a:t>do češtiny.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3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764704"/>
            <a:ext cx="102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MOTHER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3120" y="1453426"/>
            <a:ext cx="886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FATHER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9602" y="3334926"/>
            <a:ext cx="1177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SISTER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3356992"/>
            <a:ext cx="1072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BROTHER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260" y="4797152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CLASS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7194" y="5651956"/>
            <a:ext cx="1042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TEACHER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32276" y="1822758"/>
            <a:ext cx="1218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FAMILY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5348" y="4302388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1846" y="5651956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GRASS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28623" y="4117722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2564904"/>
            <a:ext cx="812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FLOOR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15348" y="5651956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DOOR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1638092"/>
            <a:ext cx="746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TABLE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7056" y="764704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CHAIR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4302388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TEXT-BOOK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04386" y="2420888"/>
            <a:ext cx="1094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WINDOW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0134" y="2934236"/>
            <a:ext cx="975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FLOWER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620688"/>
            <a:ext cx="133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BLACBOARD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785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8346" y="1268760"/>
            <a:ext cx="102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MOTHER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45262" y="2720178"/>
            <a:ext cx="886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FATHER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5262" y="1997636"/>
            <a:ext cx="1177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SISTER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773" y="4143021"/>
            <a:ext cx="1072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BROTHER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135" y="3646396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CLASS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3851135" y="4653136"/>
            <a:ext cx="1237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TEACHER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45262" y="3461730"/>
            <a:ext cx="1218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 FAMILY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6344" y="1997636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55038" y="346173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GRASS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55038" y="2720178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90952" y="2720178"/>
            <a:ext cx="812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FLOOR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22443" y="4143021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DOOR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41829" y="1772392"/>
            <a:ext cx="911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39914" y="1267909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CHAIR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38707" y="5111912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TEXT-BOOK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135" y="2230377"/>
            <a:ext cx="1094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WINDOW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6745" y="1267909"/>
            <a:ext cx="975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FLOWER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135" y="3178096"/>
            <a:ext cx="133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BLACBOARD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37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5152" y="907308"/>
            <a:ext cx="107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MOTHER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5152" y="2318129"/>
            <a:ext cx="988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FATHER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5152" y="1600831"/>
            <a:ext cx="958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SISTER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5152" y="3764479"/>
            <a:ext cx="131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BROTHER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7914" y="3079386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CLASS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3839098" y="4008920"/>
            <a:ext cx="1237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TEACHER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5152" y="3046207"/>
            <a:ext cx="1321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FAMILY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90936" y="1593350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4039" y="3034061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GRASS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37636" y="2354820"/>
            <a:ext cx="661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65400" y="2189528"/>
            <a:ext cx="88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FLOOR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3056" y="3553281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DOOR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39098" y="1308342"/>
            <a:ext cx="868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39098" y="899428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CHAIR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3056" y="4520889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TEXT-BOOK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39098" y="1761864"/>
            <a:ext cx="1094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WINDOW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36379" y="897607"/>
            <a:ext cx="975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FLOWER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39098" y="2701392"/>
            <a:ext cx="133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BLACBOARD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83031" y="899428"/>
            <a:ext cx="77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06938" y="1590063"/>
            <a:ext cx="756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Sestra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25066" y="2318129"/>
            <a:ext cx="705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Otec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25447" y="3046207"/>
            <a:ext cx="1331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Moje rodina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37149" y="3764609"/>
            <a:ext cx="650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Bratr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71291" y="899428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Židle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87337" y="1347345"/>
            <a:ext cx="697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87337" y="1778016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Okno 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71291" y="2189528"/>
            <a:ext cx="938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Podlaha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87337" y="2701392"/>
            <a:ext cx="801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Tabule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11849" y="3070724"/>
            <a:ext cx="648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Třída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63578" y="3550447"/>
            <a:ext cx="737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Dveře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10452" y="4614062"/>
            <a:ext cx="57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11849" y="4043432"/>
            <a:ext cx="725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85028" y="4514645"/>
            <a:ext cx="119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Učebnice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484579" y="894844"/>
            <a:ext cx="871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Květina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438657" y="1600831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35798" y="2354820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46057" y="3031792"/>
            <a:ext cx="676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2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96</TotalTime>
  <Words>80</Words>
  <Application>Microsoft Office PowerPoint</Application>
  <PresentationFormat>Předvádění na obrazovce (4:3)</PresentationFormat>
  <Paragraphs>81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osmá prezentace</dc:title>
  <dc:creator>Demjančuková Markéta</dc:creator>
  <cp:lastModifiedBy>Demjančuková Markéta</cp:lastModifiedBy>
  <cp:revision>13</cp:revision>
  <dcterms:created xsi:type="dcterms:W3CDTF">2013-02-23T20:20:43Z</dcterms:created>
  <dcterms:modified xsi:type="dcterms:W3CDTF">2013-03-30T20:21:00Z</dcterms:modified>
</cp:coreProperties>
</file>