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8E091E-E918-40C9-87F2-CFD23DE0D8F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BBD8AE-251C-4696-B4D2-ECA6243701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054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9B44A-C061-4AB9-B9DB-E20EA6B63E3D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47972B-A2E1-4611-91C8-8B69DCF2001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9B44A-C061-4AB9-B9DB-E20EA6B63E3D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72B-A2E1-4611-91C8-8B69DCF20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9B44A-C061-4AB9-B9DB-E20EA6B63E3D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72B-A2E1-4611-91C8-8B69DCF2001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9B44A-C061-4AB9-B9DB-E20EA6B63E3D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72B-A2E1-4611-91C8-8B69DCF2001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9B44A-C061-4AB9-B9DB-E20EA6B63E3D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72B-A2E1-4611-91C8-8B69DCF2001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9B44A-C061-4AB9-B9DB-E20EA6B63E3D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72B-A2E1-4611-91C8-8B69DCF20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9B44A-C061-4AB9-B9DB-E20EA6B63E3D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72B-A2E1-4611-91C8-8B69DCF20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9B44A-C061-4AB9-B9DB-E20EA6B63E3D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72B-A2E1-4611-91C8-8B69DCF20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9B44A-C061-4AB9-B9DB-E20EA6B63E3D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72B-A2E1-4611-91C8-8B69DCF20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9B44A-C061-4AB9-B9DB-E20EA6B63E3D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72B-A2E1-4611-91C8-8B69DCF20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9B44A-C061-4AB9-B9DB-E20EA6B63E3D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72B-A2E1-4611-91C8-8B69DCF20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999B44A-C061-4AB9-B9DB-E20EA6B63E3D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447972B-A2E1-4611-91C8-8B69DCF2001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92088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23529" y="2708920"/>
            <a:ext cx="85689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VY_22_INOVACE_CIZÍ  JAZYK_ 9.COLOURS - BARVY</a:t>
            </a:r>
          </a:p>
          <a:p>
            <a:r>
              <a:rPr lang="cs-CZ" dirty="0" smtClean="0"/>
              <a:t>Téma:		COLOURS – BARVY</a:t>
            </a:r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8. 3. 2013 </a:t>
            </a:r>
          </a:p>
          <a:p>
            <a:r>
              <a:rPr lang="cs-CZ" dirty="0" smtClean="0"/>
              <a:t>Určeno pro:	2. ročník ZŠ</a:t>
            </a:r>
          </a:p>
          <a:p>
            <a:r>
              <a:rPr lang="cs-CZ" dirty="0" smtClean="0"/>
              <a:t>Anotace:	.               Žáci čtou, píší, doplňují chybějící písmena a vybarvují dle </a:t>
            </a:r>
            <a:r>
              <a:rPr lang="cs-CZ" smtClean="0"/>
              <a:t>čísel 			učivo </a:t>
            </a:r>
            <a:r>
              <a:rPr lang="cs-CZ" dirty="0" smtClean="0"/>
              <a:t>o barvách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93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000" y="386363"/>
            <a:ext cx="9001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Dopiš chybějící písmena pastelkou, která k barvě patří.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66184" y="1289509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-ED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32347" y="1289508"/>
            <a:ext cx="15715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R-D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22949" y="1289509"/>
            <a:ext cx="13480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RE-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601621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-LUE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32347" y="2601621"/>
            <a:ext cx="14349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B--E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22949" y="2601621"/>
            <a:ext cx="1699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BLU-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4043755"/>
            <a:ext cx="2165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-REEN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19434" y="4043755"/>
            <a:ext cx="20487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GR--N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22949" y="4043755"/>
            <a:ext cx="205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GREE-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0147" y="5480333"/>
            <a:ext cx="26970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YE--OW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22949" y="5445223"/>
            <a:ext cx="20952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Y-LL--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71600" y="5445224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-</a:t>
            </a:r>
            <a:r>
              <a:rPr lang="cs-CZ" sz="4800" dirty="0"/>
              <a:t>E</a:t>
            </a:r>
            <a:r>
              <a:rPr lang="cs-CZ" sz="4800" dirty="0" smtClean="0"/>
              <a:t>LLOW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00593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74644"/>
            <a:ext cx="8379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BLUEYELLOWGREENREDYELLOWBLUEGREEN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7568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DER…………………………………………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9071" y="3068960"/>
            <a:ext cx="4673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LLOWEY……………………………….….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789040"/>
            <a:ext cx="5415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UEBL……………………………………….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62950" y="4437112"/>
            <a:ext cx="5516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EERNG…………………………………….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515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500230" y="5164300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438945" y="5165576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377680" y="5164300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292080" y="5164300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981745" y="4368977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368073" y="3547426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913464" y="436387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794042" y="436387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896145" y="2782459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463280" y="3573016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5703" y="508030"/>
            <a:ext cx="849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1.Black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25613" y="12466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2.Red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1966774"/>
            <a:ext cx="9754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3.Blue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11760" y="2736454"/>
            <a:ext cx="930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4.Grey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12621" y="508030"/>
            <a:ext cx="1095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5.Brown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16354" y="1246694"/>
            <a:ext cx="1223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6.Orange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99623" y="1966774"/>
            <a:ext cx="1263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7.Yellow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31383" y="2736454"/>
            <a:ext cx="1224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8.Green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197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70</TotalTime>
  <Words>64</Words>
  <Application>Microsoft Office PowerPoint</Application>
  <PresentationFormat>Předvádění na obrazovce (4:3)</PresentationFormat>
  <Paragraphs>45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Moje devátá prezentace Colours</dc:title>
  <dc:creator>Demjančuková Markéta</dc:creator>
  <cp:lastModifiedBy>Demjančuková Markéta</cp:lastModifiedBy>
  <cp:revision>10</cp:revision>
  <dcterms:created xsi:type="dcterms:W3CDTF">2013-03-08T16:55:03Z</dcterms:created>
  <dcterms:modified xsi:type="dcterms:W3CDTF">2013-04-01T16:15:56Z</dcterms:modified>
</cp:coreProperties>
</file>