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69" r:id="rId2"/>
    <p:sldId id="268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12" Type="http://schemas.microsoft.com/office/2007/relationships/hdphoto" Target="../media/hdphoto7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microsoft.com/office/2007/relationships/hdphoto" Target="../media/hdphoto6.wdp"/><Relationship Id="rId4" Type="http://schemas.microsoft.com/office/2007/relationships/hdphoto" Target="../media/hdphoto3.wdp"/><Relationship Id="rId9" Type="http://schemas.openxmlformats.org/officeDocument/2006/relationships/image" Target="../media/image12.png"/><Relationship Id="rId1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19739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VY_32_INOVACE_17_Sčítání do 9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9584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79325">
            <a:off x="957471" y="1947104"/>
            <a:ext cx="1031501" cy="18553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1044">
            <a:off x="7072936" y="3259366"/>
            <a:ext cx="976949" cy="175720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1564364" y="476672"/>
            <a:ext cx="6480720" cy="122455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32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sz="17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566124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sp>
        <p:nvSpPr>
          <p:cNvPr id="23" name="Zástupný symbol pro zápatí 3"/>
          <p:cNvSpPr txBox="1">
            <a:spLocks/>
          </p:cNvSpPr>
          <p:nvPr/>
        </p:nvSpPr>
        <p:spPr>
          <a:xfrm>
            <a:off x="1641889" y="620688"/>
            <a:ext cx="6337300" cy="1224558"/>
          </a:xfrm>
          <a:prstGeom prst="rect">
            <a:avLst/>
          </a:prstGeom>
          <a:noFill/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0" latinLnBrk="0" hangingPunct="0">
              <a:defRPr sz="11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6000" dirty="0">
                <a:solidFill>
                  <a:srgbClr val="FF0000"/>
                </a:solidFill>
              </a:rPr>
              <a:t>S</a:t>
            </a:r>
            <a:r>
              <a:rPr lang="cs-CZ" sz="6000" dirty="0" smtClean="0">
                <a:solidFill>
                  <a:srgbClr val="FF0000"/>
                </a:solidFill>
              </a:rPr>
              <a:t>ČÍTÁNÍ DO 9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0683">
            <a:off x="7484281" y="1455768"/>
            <a:ext cx="976949" cy="17572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2600">
            <a:off x="5954829" y="3526625"/>
            <a:ext cx="976949" cy="175720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20665">
            <a:off x="6443303" y="1988839"/>
            <a:ext cx="985096" cy="177186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309" y="2056427"/>
            <a:ext cx="1028531" cy="1849989"/>
          </a:xfrm>
          <a:prstGeom prst="rect">
            <a:avLst/>
          </a:prstGeom>
          <a:ln>
            <a:noFill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515" y="3298762"/>
            <a:ext cx="1028531" cy="1849989"/>
          </a:xfrm>
          <a:prstGeom prst="rect">
            <a:avLst/>
          </a:prstGeom>
          <a:ln>
            <a:noFill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1600">
            <a:off x="3203848" y="2068758"/>
            <a:ext cx="1028531" cy="1849989"/>
          </a:xfrm>
          <a:prstGeom prst="rect">
            <a:avLst/>
          </a:prstGeom>
          <a:ln>
            <a:noFill/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2756" y="3484156"/>
            <a:ext cx="1028531" cy="184998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1104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449845" y="1503614"/>
            <a:ext cx="1146198" cy="206163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+ 1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červených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295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modrých </a:t>
            </a:r>
            <a:r>
              <a:rPr lang="cs-CZ" dirty="0"/>
              <a:t>balonků ?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966642" y="3039098"/>
            <a:ext cx="1146198" cy="20616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9241">
            <a:off x="4550957" y="1035627"/>
            <a:ext cx="1146198" cy="20616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1709481" y="1503612"/>
            <a:ext cx="1146198" cy="206163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81318">
            <a:off x="3186910" y="1236665"/>
            <a:ext cx="1146198" cy="206163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2200150" y="2957110"/>
            <a:ext cx="1146198" cy="206163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3685827" y="2432505"/>
            <a:ext cx="1146198" cy="20616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4944008" y="2466828"/>
            <a:ext cx="1146198" cy="20616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8588">
            <a:off x="6948264" y="1222466"/>
            <a:ext cx="1245840" cy="224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900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+ 2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zelených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298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růžových </a:t>
            </a:r>
            <a:r>
              <a:rPr lang="cs-CZ" dirty="0"/>
              <a:t>balonků ?</a:t>
            </a: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8328">
            <a:off x="535005" y="1734415"/>
            <a:ext cx="1214922" cy="21072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2213">
            <a:off x="3395811" y="2585839"/>
            <a:ext cx="1214922" cy="21072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491222" y="1142500"/>
            <a:ext cx="1214922" cy="21072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205260" y="2724226"/>
            <a:ext cx="1214922" cy="21072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02719">
            <a:off x="924113" y="3093228"/>
            <a:ext cx="1214922" cy="210728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190" y="1247749"/>
            <a:ext cx="1214922" cy="21072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84">
            <a:off x="3951198" y="1109434"/>
            <a:ext cx="1214922" cy="21072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016">
            <a:off x="6941761" y="1996220"/>
            <a:ext cx="1191834" cy="224367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5782">
            <a:off x="5999537" y="975131"/>
            <a:ext cx="1191834" cy="2243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199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66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modrých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3118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</a:t>
            </a:r>
            <a:r>
              <a:rPr lang="cs-CZ" dirty="0" smtClean="0"/>
              <a:t>je červených </a:t>
            </a:r>
            <a:r>
              <a:rPr lang="cs-CZ" dirty="0"/>
              <a:t>balonků ?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6949516" y="2449455"/>
            <a:ext cx="1146198" cy="20616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5946109" y="995351"/>
            <a:ext cx="1146198" cy="20616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7478044" y="736564"/>
            <a:ext cx="1146198" cy="206163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84440">
            <a:off x="2243007" y="1174729"/>
            <a:ext cx="1020465" cy="183548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02" y="1680039"/>
            <a:ext cx="1020465" cy="183548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3583" y="2529624"/>
            <a:ext cx="1020465" cy="183548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59059">
            <a:off x="3559567" y="929224"/>
            <a:ext cx="1020465" cy="183548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779" y="2688982"/>
            <a:ext cx="1020465" cy="183548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048" y="2371449"/>
            <a:ext cx="1020465" cy="183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771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66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fialových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29778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zelených </a:t>
            </a:r>
            <a:r>
              <a:rPr lang="cs-CZ" dirty="0"/>
              <a:t>balonků ?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2213">
            <a:off x="5292557" y="575154"/>
            <a:ext cx="1214922" cy="21072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45966">
            <a:off x="7586650" y="2174166"/>
            <a:ext cx="1214922" cy="210728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0018" y="2492895"/>
            <a:ext cx="1214922" cy="21072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84">
            <a:off x="6723506" y="798127"/>
            <a:ext cx="1214922" cy="210728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0469">
            <a:off x="518508" y="1371057"/>
            <a:ext cx="1191834" cy="22436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0469">
            <a:off x="1930842" y="1345126"/>
            <a:ext cx="1191834" cy="224367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98023">
            <a:off x="2440437" y="2879336"/>
            <a:ext cx="1191834" cy="224367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62312">
            <a:off x="1170864" y="3166551"/>
            <a:ext cx="1191834" cy="224367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4084">
            <a:off x="3116926" y="1192339"/>
            <a:ext cx="1191834" cy="2243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30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039555" y="1624459"/>
            <a:ext cx="1146198" cy="206163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66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červených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295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modrých </a:t>
            </a:r>
            <a:r>
              <a:rPr lang="cs-CZ" dirty="0"/>
              <a:t>balonků ?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945753" y="2449454"/>
            <a:ext cx="1146198" cy="20616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721680" y="1379784"/>
            <a:ext cx="1146198" cy="20616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3396884" y="2449455"/>
            <a:ext cx="1146198" cy="206163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84440">
            <a:off x="5512816" y="775740"/>
            <a:ext cx="1020465" cy="183548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704" y="2269219"/>
            <a:ext cx="1020465" cy="183548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121" y="1260359"/>
            <a:ext cx="1020465" cy="183548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59059">
            <a:off x="7380311" y="2220695"/>
            <a:ext cx="1020465" cy="183548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667865"/>
            <a:ext cx="1020465" cy="183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28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+ 6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zelených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3118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červených </a:t>
            </a:r>
            <a:r>
              <a:rPr lang="cs-CZ" dirty="0"/>
              <a:t>balonků ?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2213">
            <a:off x="910474" y="1439250"/>
            <a:ext cx="1214922" cy="210728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094" y="3068960"/>
            <a:ext cx="1214922" cy="21072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84">
            <a:off x="2363059" y="1216602"/>
            <a:ext cx="1214922" cy="210728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60282">
            <a:off x="4660268" y="550775"/>
            <a:ext cx="1146198" cy="206163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3712">
            <a:off x="7692268" y="2449454"/>
            <a:ext cx="1146198" cy="206163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6373452" y="2039258"/>
            <a:ext cx="1146198" cy="20616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4367">
            <a:off x="5103107" y="2022115"/>
            <a:ext cx="1146198" cy="206163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9869">
            <a:off x="7236581" y="478652"/>
            <a:ext cx="1146198" cy="20616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5891967" y="310112"/>
            <a:ext cx="1146198" cy="2061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891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+ 7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fialových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292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hnědých </a:t>
            </a:r>
            <a:r>
              <a:rPr lang="cs-CZ" dirty="0"/>
              <a:t>balonků ?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5051">
            <a:off x="5820076" y="282262"/>
            <a:ext cx="1214922" cy="210728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0469">
            <a:off x="596057" y="1398779"/>
            <a:ext cx="1191834" cy="224367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98023">
            <a:off x="1980113" y="2105971"/>
            <a:ext cx="1191834" cy="22436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0553">
            <a:off x="6510601" y="2651682"/>
            <a:ext cx="1214922" cy="21072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78683">
            <a:off x="5574573" y="1942162"/>
            <a:ext cx="1214922" cy="21072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9705">
            <a:off x="6986634" y="602189"/>
            <a:ext cx="1214922" cy="21072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2213">
            <a:off x="4638545" y="516029"/>
            <a:ext cx="1214922" cy="210728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2213">
            <a:off x="7706415" y="1989554"/>
            <a:ext cx="1214922" cy="21072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2213">
            <a:off x="4308641" y="2489990"/>
            <a:ext cx="1214922" cy="2107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06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3621397" y="1035626"/>
            <a:ext cx="1146198" cy="206163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43073" y="4397694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66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= 9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6088" y="4365104"/>
            <a:ext cx="678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3870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modrých balonků ?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812106"/>
            <a:ext cx="3144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celkem ?</a:t>
            </a:r>
            <a:endParaRPr lang="cs-CZ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1161" y="442774"/>
            <a:ext cx="3118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je </a:t>
            </a:r>
            <a:r>
              <a:rPr lang="cs-CZ" dirty="0" smtClean="0"/>
              <a:t>červených </a:t>
            </a:r>
            <a:r>
              <a:rPr lang="cs-CZ" dirty="0"/>
              <a:t>balonků ?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4046666" y="2675766"/>
            <a:ext cx="1146198" cy="20616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9241">
            <a:off x="7123519" y="516069"/>
            <a:ext cx="1146198" cy="20616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4789505" y="711064"/>
            <a:ext cx="1146198" cy="206163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81318">
            <a:off x="6073333" y="250892"/>
            <a:ext cx="1146198" cy="206163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5246331" y="2573285"/>
            <a:ext cx="1146198" cy="206163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0934">
            <a:off x="6487253" y="2338021"/>
            <a:ext cx="1146198" cy="20616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7924">
            <a:off x="7550052" y="2105297"/>
            <a:ext cx="1146198" cy="20616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8588">
            <a:off x="1272913" y="2275187"/>
            <a:ext cx="1245840" cy="224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025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9176" y="156332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správně příklady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04279" y="335322"/>
            <a:ext cx="3152752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 +    =</a:t>
            </a: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3 +    =</a:t>
            </a: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+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   =</a:t>
            </a: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+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   =</a:t>
            </a: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259588" y="3508559"/>
            <a:ext cx="656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22842" y="3597340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188416" y="280284"/>
            <a:ext cx="710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334624" y="614897"/>
            <a:ext cx="586083" cy="105417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203922" y="3596426"/>
            <a:ext cx="606323" cy="1141427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399">
            <a:off x="4614030" y="3526671"/>
            <a:ext cx="615863" cy="1157002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509" y="2138249"/>
            <a:ext cx="635967" cy="1143896"/>
          </a:xfrm>
          <a:prstGeom prst="rect">
            <a:avLst/>
          </a:prstGeom>
        </p:spPr>
      </p:pic>
      <p:sp>
        <p:nvSpPr>
          <p:cNvPr id="77" name="TextovéPole 76"/>
          <p:cNvSpPr txBox="1"/>
          <p:nvPr/>
        </p:nvSpPr>
        <p:spPr>
          <a:xfrm>
            <a:off x="8214011" y="1860848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334623" y="2050693"/>
            <a:ext cx="586083" cy="105417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936637" y="2022603"/>
            <a:ext cx="586083" cy="10541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1559205" y="2080662"/>
            <a:ext cx="586083" cy="105417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989110" y="582984"/>
            <a:ext cx="586083" cy="10541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1639303" y="593330"/>
            <a:ext cx="586083" cy="10541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2152363" y="636121"/>
            <a:ext cx="586083" cy="10541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2747605" y="611472"/>
            <a:ext cx="586083" cy="10541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3359947" y="593330"/>
            <a:ext cx="586083" cy="10541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3989752" y="569319"/>
            <a:ext cx="586083" cy="105417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4584403" y="547638"/>
            <a:ext cx="586083" cy="105417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5294343" y="536016"/>
            <a:ext cx="586083" cy="105417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7772" y="2138249"/>
            <a:ext cx="635967" cy="11438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472" y="2071656"/>
            <a:ext cx="635967" cy="11438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9439" y="2050638"/>
            <a:ext cx="635967" cy="11438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811" y="2125640"/>
            <a:ext cx="635967" cy="11438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779" y="2031473"/>
            <a:ext cx="635967" cy="114389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881703" y="3575989"/>
            <a:ext cx="606323" cy="11414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2254601" y="3554654"/>
            <a:ext cx="606323" cy="114142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2825517" y="3575989"/>
            <a:ext cx="606323" cy="114142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1590719" y="3573900"/>
            <a:ext cx="606323" cy="114142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399">
            <a:off x="4001363" y="3501868"/>
            <a:ext cx="558272" cy="104880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399">
            <a:off x="3404880" y="3604921"/>
            <a:ext cx="574547" cy="1079384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399">
            <a:off x="5266018" y="3560557"/>
            <a:ext cx="602967" cy="1132775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399">
            <a:off x="777074" y="5140513"/>
            <a:ext cx="657415" cy="123506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  <a14:imgEffect>
                      <a14:saturation sat="3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399">
            <a:off x="82317" y="5140512"/>
            <a:ext cx="657415" cy="123506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1559205" y="5239711"/>
            <a:ext cx="586083" cy="1054170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2255775" y="5239711"/>
            <a:ext cx="586083" cy="1054170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2835635" y="5230961"/>
            <a:ext cx="586083" cy="1054170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3450272" y="5252247"/>
            <a:ext cx="586083" cy="105417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4007730" y="5252247"/>
            <a:ext cx="586083" cy="1054170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4651102" y="5290698"/>
            <a:ext cx="586083" cy="1054170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5274549" y="5243013"/>
            <a:ext cx="586083" cy="1054170"/>
          </a:xfrm>
          <a:prstGeom prst="rect">
            <a:avLst/>
          </a:prstGeom>
        </p:spPr>
      </p:pic>
      <p:sp>
        <p:nvSpPr>
          <p:cNvPr id="59" name="TextovéPole 58"/>
          <p:cNvSpPr txBox="1"/>
          <p:nvPr/>
        </p:nvSpPr>
        <p:spPr>
          <a:xfrm>
            <a:off x="6948264" y="280284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950433" y="1875098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6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983090" y="5222222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214011" y="5196492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650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59" grpId="0"/>
      <p:bldP spid="60" grpId="0"/>
      <p:bldP spid="6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0" y="549275"/>
            <a:ext cx="7993063" cy="115093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983119"/>
            <a:ext cx="1760664" cy="288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55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204</TotalTime>
  <Words>227</Words>
  <Application>Microsoft Office PowerPoint</Application>
  <PresentationFormat>Předvádění na obrazovce (4:3)</PresentationFormat>
  <Paragraphs>68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21</cp:revision>
  <dcterms:created xsi:type="dcterms:W3CDTF">2011-05-07T19:32:38Z</dcterms:created>
  <dcterms:modified xsi:type="dcterms:W3CDTF">2011-09-05T17:29:02Z</dcterms:modified>
</cp:coreProperties>
</file>