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63" r:id="rId4"/>
    <p:sldId id="264" r:id="rId5"/>
    <p:sldId id="261" r:id="rId6"/>
    <p:sldId id="266" r:id="rId7"/>
    <p:sldId id="262" r:id="rId8"/>
    <p:sldId id="272" r:id="rId9"/>
    <p:sldId id="267" r:id="rId10"/>
    <p:sldId id="271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Upravte štýl predlohy podnadpisov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34E5E-E571-4889-9A3B-47B891A378BC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A7DD1-15E1-4D47-AB7B-25DC48C13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CD913-B28A-4C0B-9819-20179BDD3014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876D3-836B-4742-B459-D18B8A549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147483647 h 640"/>
              <a:gd name="T6" fmla="*/ 2147483647 w 2706"/>
              <a:gd name="T7" fmla="*/ 2147483647 h 640"/>
              <a:gd name="T8" fmla="*/ 2147483647 w 2706"/>
              <a:gd name="T9" fmla="*/ 2147483647 h 640"/>
              <a:gd name="T10" fmla="*/ 2147483647 w 2706"/>
              <a:gd name="T11" fmla="*/ 2147483647 h 640"/>
              <a:gd name="T12" fmla="*/ 2147483647 w 2706"/>
              <a:gd name="T13" fmla="*/ 2147483647 h 640"/>
              <a:gd name="T14" fmla="*/ 2147483647 w 2706"/>
              <a:gd name="T15" fmla="*/ 2147483647 h 640"/>
              <a:gd name="T16" fmla="*/ 2147483647 w 2706"/>
              <a:gd name="T17" fmla="*/ 2147483647 h 640"/>
              <a:gd name="T18" fmla="*/ 2147483647 w 2706"/>
              <a:gd name="T19" fmla="*/ 2147483647 h 640"/>
              <a:gd name="T20" fmla="*/ 2147483647 w 2706"/>
              <a:gd name="T21" fmla="*/ 2147483647 h 640"/>
              <a:gd name="T22" fmla="*/ 2147483647 w 2706"/>
              <a:gd name="T23" fmla="*/ 2147483647 h 640"/>
              <a:gd name="T24" fmla="*/ 2147483647 w 2706"/>
              <a:gd name="T25" fmla="*/ 2147483647 h 640"/>
              <a:gd name="T26" fmla="*/ 2147483647 w 2706"/>
              <a:gd name="T27" fmla="*/ 2147483647 h 640"/>
              <a:gd name="T28" fmla="*/ 2147483647 w 2706"/>
              <a:gd name="T29" fmla="*/ 2147483647 h 640"/>
              <a:gd name="T30" fmla="*/ 2147483647 w 2706"/>
              <a:gd name="T31" fmla="*/ 2147483647 h 640"/>
              <a:gd name="T32" fmla="*/ 2147483647 w 2706"/>
              <a:gd name="T33" fmla="*/ 2147483647 h 640"/>
              <a:gd name="T34" fmla="*/ 2147483647 w 2706"/>
              <a:gd name="T35" fmla="*/ 2147483647 h 640"/>
              <a:gd name="T36" fmla="*/ 0 w 2706"/>
              <a:gd name="T37" fmla="*/ 2147483647 h 640"/>
              <a:gd name="T38" fmla="*/ 0 w 2706"/>
              <a:gd name="T39" fmla="*/ 2147483647 h 640"/>
              <a:gd name="T40" fmla="*/ 2147483647 w 2706"/>
              <a:gd name="T41" fmla="*/ 2147483647 h 640"/>
              <a:gd name="T42" fmla="*/ 2147483647 w 2706"/>
              <a:gd name="T43" fmla="*/ 2147483647 h 640"/>
              <a:gd name="T44" fmla="*/ 2147483647 w 2706"/>
              <a:gd name="T45" fmla="*/ 2147483647 h 640"/>
              <a:gd name="T46" fmla="*/ 2147483647 w 2706"/>
              <a:gd name="T47" fmla="*/ 2147483647 h 640"/>
              <a:gd name="T48" fmla="*/ 2147483647 w 2706"/>
              <a:gd name="T49" fmla="*/ 2147483647 h 640"/>
              <a:gd name="T50" fmla="*/ 2147483647 w 2706"/>
              <a:gd name="T51" fmla="*/ 2147483647 h 640"/>
              <a:gd name="T52" fmla="*/ 2147483647 w 2706"/>
              <a:gd name="T53" fmla="*/ 2147483647 h 640"/>
              <a:gd name="T54" fmla="*/ 2147483647 w 2706"/>
              <a:gd name="T55" fmla="*/ 2147483647 h 640"/>
              <a:gd name="T56" fmla="*/ 2147483647 w 2706"/>
              <a:gd name="T57" fmla="*/ 2147483647 h 640"/>
              <a:gd name="T58" fmla="*/ 2147483647 w 2706"/>
              <a:gd name="T59" fmla="*/ 2147483647 h 640"/>
              <a:gd name="T60" fmla="*/ 2147483647 w 2706"/>
              <a:gd name="T61" fmla="*/ 2147483647 h 640"/>
              <a:gd name="T62" fmla="*/ 2147483647 w 2706"/>
              <a:gd name="T63" fmla="*/ 2147483647 h 640"/>
              <a:gd name="T64" fmla="*/ 2147483647 w 2706"/>
              <a:gd name="T65" fmla="*/ 2147483647 h 640"/>
              <a:gd name="T66" fmla="*/ 2147483647 w 2706"/>
              <a:gd name="T67" fmla="*/ 2147483647 h 640"/>
              <a:gd name="T68" fmla="*/ 2147483647 w 2706"/>
              <a:gd name="T69" fmla="*/ 2147483647 h 640"/>
              <a:gd name="T70" fmla="*/ 2147483647 w 2706"/>
              <a:gd name="T71" fmla="*/ 2147483647 h 640"/>
              <a:gd name="T72" fmla="*/ 2147483647 w 2706"/>
              <a:gd name="T73" fmla="*/ 2147483647 h 640"/>
              <a:gd name="T74" fmla="*/ 2147483647 w 2706"/>
              <a:gd name="T75" fmla="*/ 2147483647 h 640"/>
              <a:gd name="T76" fmla="*/ 2147483647 w 2706"/>
              <a:gd name="T77" fmla="*/ 2147483647 h 640"/>
              <a:gd name="T78" fmla="*/ 2147483647 w 2706"/>
              <a:gd name="T79" fmla="*/ 2147483647 h 640"/>
              <a:gd name="T80" fmla="*/ 2147483647 w 2706"/>
              <a:gd name="T81" fmla="*/ 2147483647 h 640"/>
              <a:gd name="T82" fmla="*/ 2147483647 w 2706"/>
              <a:gd name="T83" fmla="*/ 2147483647 h 640"/>
              <a:gd name="T84" fmla="*/ 2147483647 w 2706"/>
              <a:gd name="T85" fmla="*/ 2147483647 h 640"/>
              <a:gd name="T86" fmla="*/ 2147483647 w 2706"/>
              <a:gd name="T87" fmla="*/ 2147483647 h 640"/>
              <a:gd name="T88" fmla="*/ 2147483647 w 2706"/>
              <a:gd name="T89" fmla="*/ 2147483647 h 640"/>
              <a:gd name="T90" fmla="*/ 2147483647 w 2706"/>
              <a:gd name="T91" fmla="*/ 2147483647 h 640"/>
              <a:gd name="T92" fmla="*/ 2147483647 w 2706"/>
              <a:gd name="T93" fmla="*/ 2147483647 h 640"/>
              <a:gd name="T94" fmla="*/ 2147483647 w 2706"/>
              <a:gd name="T95" fmla="*/ 2147483647 h 640"/>
              <a:gd name="T96" fmla="*/ 2147483647 w 2706"/>
              <a:gd name="T97" fmla="*/ 2147483647 h 640"/>
              <a:gd name="T98" fmla="*/ 2147483647 w 2706"/>
              <a:gd name="T99" fmla="*/ 2147483647 h 640"/>
              <a:gd name="T100" fmla="*/ 2147483647 w 2706"/>
              <a:gd name="T101" fmla="*/ 2147483647 h 640"/>
              <a:gd name="T102" fmla="*/ 2147483647 w 2706"/>
              <a:gd name="T103" fmla="*/ 2147483647 h 640"/>
              <a:gd name="T104" fmla="*/ 2147483647 w 2706"/>
              <a:gd name="T105" fmla="*/ 2147483647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2147483647 h 762"/>
              <a:gd name="T2" fmla="*/ 2147483647 w 5216"/>
              <a:gd name="T3" fmla="*/ 2147483647 h 762"/>
              <a:gd name="T4" fmla="*/ 2147483647 w 5216"/>
              <a:gd name="T5" fmla="*/ 2147483647 h 762"/>
              <a:gd name="T6" fmla="*/ 2147483647 w 5216"/>
              <a:gd name="T7" fmla="*/ 2147483647 h 762"/>
              <a:gd name="T8" fmla="*/ 2147483647 w 5216"/>
              <a:gd name="T9" fmla="*/ 2147483647 h 762"/>
              <a:gd name="T10" fmla="*/ 2147483647 w 5216"/>
              <a:gd name="T11" fmla="*/ 2147483647 h 762"/>
              <a:gd name="T12" fmla="*/ 2147483647 w 5216"/>
              <a:gd name="T13" fmla="*/ 2147483647 h 762"/>
              <a:gd name="T14" fmla="*/ 2147483647 w 5216"/>
              <a:gd name="T15" fmla="*/ 2147483647 h 762"/>
              <a:gd name="T16" fmla="*/ 2147483647 w 5216"/>
              <a:gd name="T17" fmla="*/ 2147483647 h 762"/>
              <a:gd name="T18" fmla="*/ 2147483647 w 5216"/>
              <a:gd name="T19" fmla="*/ 2147483647 h 762"/>
              <a:gd name="T20" fmla="*/ 2147483647 w 5216"/>
              <a:gd name="T21" fmla="*/ 2147483647 h 762"/>
              <a:gd name="T22" fmla="*/ 2147483647 w 5216"/>
              <a:gd name="T23" fmla="*/ 2147483647 h 762"/>
              <a:gd name="T24" fmla="*/ 2147483647 w 5216"/>
              <a:gd name="T25" fmla="*/ 2147483647 h 762"/>
              <a:gd name="T26" fmla="*/ 2147483647 w 5216"/>
              <a:gd name="T27" fmla="*/ 0 h 762"/>
              <a:gd name="T28" fmla="*/ 2147483647 w 5216"/>
              <a:gd name="T29" fmla="*/ 2147483647 h 762"/>
              <a:gd name="T30" fmla="*/ 2147483647 w 5216"/>
              <a:gd name="T31" fmla="*/ 2147483647 h 762"/>
              <a:gd name="T32" fmla="*/ 0 w 5216"/>
              <a:gd name="T33" fmla="*/ 2147483647 h 762"/>
              <a:gd name="T34" fmla="*/ 2147483647 w 5216"/>
              <a:gd name="T35" fmla="*/ 2147483647 h 762"/>
              <a:gd name="T36" fmla="*/ 2147483647 w 5216"/>
              <a:gd name="T37" fmla="*/ 2147483647 h 762"/>
              <a:gd name="T38" fmla="*/ 2147483647 w 5216"/>
              <a:gd name="T39" fmla="*/ 2147483647 h 762"/>
              <a:gd name="T40" fmla="*/ 2147483647 w 5216"/>
              <a:gd name="T41" fmla="*/ 2147483647 h 762"/>
              <a:gd name="T42" fmla="*/ 2147483647 w 5216"/>
              <a:gd name="T43" fmla="*/ 2147483647 h 762"/>
              <a:gd name="T44" fmla="*/ 2147483647 w 5216"/>
              <a:gd name="T45" fmla="*/ 2147483647 h 762"/>
              <a:gd name="T46" fmla="*/ 2147483647 w 5216"/>
              <a:gd name="T47" fmla="*/ 2147483647 h 762"/>
              <a:gd name="T48" fmla="*/ 2147483647 w 5216"/>
              <a:gd name="T49" fmla="*/ 2147483647 h 762"/>
              <a:gd name="T50" fmla="*/ 2147483647 w 5216"/>
              <a:gd name="T51" fmla="*/ 2147483647 h 762"/>
              <a:gd name="T52" fmla="*/ 2147483647 w 5216"/>
              <a:gd name="T53" fmla="*/ 2147483647 h 762"/>
              <a:gd name="T54" fmla="*/ 2147483647 w 5216"/>
              <a:gd name="T55" fmla="*/ 2147483647 h 762"/>
              <a:gd name="T56" fmla="*/ 2147483647 w 5216"/>
              <a:gd name="T57" fmla="*/ 2147483647 h 762"/>
              <a:gd name="T58" fmla="*/ 2147483647 w 5216"/>
              <a:gd name="T59" fmla="*/ 2147483647 h 762"/>
              <a:gd name="T60" fmla="*/ 2147483647 w 5216"/>
              <a:gd name="T61" fmla="*/ 2147483647 h 762"/>
              <a:gd name="T62" fmla="*/ 2147483647 w 5216"/>
              <a:gd name="T63" fmla="*/ 2147483647 h 762"/>
              <a:gd name="T64" fmla="*/ 2147483647 w 5216"/>
              <a:gd name="T65" fmla="*/ 2147483647 h 762"/>
              <a:gd name="T66" fmla="*/ 2147483647 w 5216"/>
              <a:gd name="T67" fmla="*/ 2147483647 h 762"/>
              <a:gd name="T68" fmla="*/ 2147483647 w 5216"/>
              <a:gd name="T69" fmla="*/ 2147483647 h 762"/>
              <a:gd name="T70" fmla="*/ 2147483647 w 5216"/>
              <a:gd name="T71" fmla="*/ 2147483647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2147483647 h 694"/>
              <a:gd name="T2" fmla="*/ 0 w 5144"/>
              <a:gd name="T3" fmla="*/ 2147483647 h 694"/>
              <a:gd name="T4" fmla="*/ 2147483647 w 5144"/>
              <a:gd name="T5" fmla="*/ 2147483647 h 694"/>
              <a:gd name="T6" fmla="*/ 2147483647 w 5144"/>
              <a:gd name="T7" fmla="*/ 2147483647 h 694"/>
              <a:gd name="T8" fmla="*/ 2147483647 w 5144"/>
              <a:gd name="T9" fmla="*/ 2147483647 h 694"/>
              <a:gd name="T10" fmla="*/ 2147483647 w 5144"/>
              <a:gd name="T11" fmla="*/ 2147483647 h 694"/>
              <a:gd name="T12" fmla="*/ 2147483647 w 5144"/>
              <a:gd name="T13" fmla="*/ 2147483647 h 694"/>
              <a:gd name="T14" fmla="*/ 2147483647 w 5144"/>
              <a:gd name="T15" fmla="*/ 2147483647 h 694"/>
              <a:gd name="T16" fmla="*/ 2147483647 w 5144"/>
              <a:gd name="T17" fmla="*/ 2147483647 h 694"/>
              <a:gd name="T18" fmla="*/ 2147483647 w 5144"/>
              <a:gd name="T19" fmla="*/ 2147483647 h 694"/>
              <a:gd name="T20" fmla="*/ 2147483647 w 5144"/>
              <a:gd name="T21" fmla="*/ 2147483647 h 694"/>
              <a:gd name="T22" fmla="*/ 2147483647 w 5144"/>
              <a:gd name="T23" fmla="*/ 2147483647 h 694"/>
              <a:gd name="T24" fmla="*/ 2147483647 w 5144"/>
              <a:gd name="T25" fmla="*/ 0 h 694"/>
              <a:gd name="T26" fmla="*/ 2147483647 w 5144"/>
              <a:gd name="T27" fmla="*/ 2147483647 h 694"/>
              <a:gd name="T28" fmla="*/ 2147483647 w 5144"/>
              <a:gd name="T29" fmla="*/ 2147483647 h 694"/>
              <a:gd name="T30" fmla="*/ 2147483647 w 5144"/>
              <a:gd name="T31" fmla="*/ 2147483647 h 694"/>
              <a:gd name="T32" fmla="*/ 2147483647 w 5144"/>
              <a:gd name="T33" fmla="*/ 2147483647 h 694"/>
              <a:gd name="T34" fmla="*/ 2147483647 w 5144"/>
              <a:gd name="T35" fmla="*/ 2147483647 h 694"/>
              <a:gd name="T36" fmla="*/ 2147483647 w 5144"/>
              <a:gd name="T37" fmla="*/ 2147483647 h 694"/>
              <a:gd name="T38" fmla="*/ 2147483647 w 5144"/>
              <a:gd name="T39" fmla="*/ 2147483647 h 694"/>
              <a:gd name="T40" fmla="*/ 2147483647 w 5144"/>
              <a:gd name="T41" fmla="*/ 2147483647 h 694"/>
              <a:gd name="T42" fmla="*/ 2147483647 w 5144"/>
              <a:gd name="T43" fmla="*/ 2147483647 h 694"/>
              <a:gd name="T44" fmla="*/ 2147483647 w 5144"/>
              <a:gd name="T45" fmla="*/ 2147483647 h 694"/>
              <a:gd name="T46" fmla="*/ 2147483647 w 5144"/>
              <a:gd name="T47" fmla="*/ 2147483647 h 694"/>
              <a:gd name="T48" fmla="*/ 2147483647 w 5144"/>
              <a:gd name="T49" fmla="*/ 2147483647 h 694"/>
              <a:gd name="T50" fmla="*/ 2147483647 w 5144"/>
              <a:gd name="T51" fmla="*/ 2147483647 h 694"/>
              <a:gd name="T52" fmla="*/ 2147483647 w 5144"/>
              <a:gd name="T53" fmla="*/ 2147483647 h 694"/>
              <a:gd name="T54" fmla="*/ 2147483647 w 5144"/>
              <a:gd name="T55" fmla="*/ 2147483647 h 694"/>
              <a:gd name="T56" fmla="*/ 2147483647 w 5144"/>
              <a:gd name="T57" fmla="*/ 2147483647 h 694"/>
              <a:gd name="T58" fmla="*/ 2147483647 w 5144"/>
              <a:gd name="T59" fmla="*/ 2147483647 h 694"/>
              <a:gd name="T60" fmla="*/ 2147483647 w 5144"/>
              <a:gd name="T61" fmla="*/ 2147483647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2147483647 h 584"/>
              <a:gd name="T2" fmla="*/ 0 w 3112"/>
              <a:gd name="T3" fmla="*/ 2147483647 h 584"/>
              <a:gd name="T4" fmla="*/ 2147483647 w 3112"/>
              <a:gd name="T5" fmla="*/ 2147483647 h 584"/>
              <a:gd name="T6" fmla="*/ 2147483647 w 3112"/>
              <a:gd name="T7" fmla="*/ 2147483647 h 584"/>
              <a:gd name="T8" fmla="*/ 2147483647 w 3112"/>
              <a:gd name="T9" fmla="*/ 2147483647 h 584"/>
              <a:gd name="T10" fmla="*/ 2147483647 w 3112"/>
              <a:gd name="T11" fmla="*/ 2147483647 h 584"/>
              <a:gd name="T12" fmla="*/ 2147483647 w 3112"/>
              <a:gd name="T13" fmla="*/ 2147483647 h 584"/>
              <a:gd name="T14" fmla="*/ 2147483647 w 3112"/>
              <a:gd name="T15" fmla="*/ 2147483647 h 584"/>
              <a:gd name="T16" fmla="*/ 2147483647 w 3112"/>
              <a:gd name="T17" fmla="*/ 2147483647 h 584"/>
              <a:gd name="T18" fmla="*/ 2147483647 w 3112"/>
              <a:gd name="T19" fmla="*/ 2147483647 h 584"/>
              <a:gd name="T20" fmla="*/ 2147483647 w 3112"/>
              <a:gd name="T21" fmla="*/ 2147483647 h 584"/>
              <a:gd name="T22" fmla="*/ 2147483647 w 3112"/>
              <a:gd name="T23" fmla="*/ 2147483647 h 584"/>
              <a:gd name="T24" fmla="*/ 2147483647 w 3112"/>
              <a:gd name="T25" fmla="*/ 2147483647 h 584"/>
              <a:gd name="T26" fmla="*/ 2147483647 w 3112"/>
              <a:gd name="T27" fmla="*/ 2147483647 h 584"/>
              <a:gd name="T28" fmla="*/ 2147483647 w 3112"/>
              <a:gd name="T29" fmla="*/ 2147483647 h 584"/>
              <a:gd name="T30" fmla="*/ 2147483647 w 3112"/>
              <a:gd name="T31" fmla="*/ 2147483647 h 584"/>
              <a:gd name="T32" fmla="*/ 2147483647 w 3112"/>
              <a:gd name="T33" fmla="*/ 2147483647 h 584"/>
              <a:gd name="T34" fmla="*/ 2147483647 w 3112"/>
              <a:gd name="T35" fmla="*/ 2147483647 h 584"/>
              <a:gd name="T36" fmla="*/ 2147483647 w 3112"/>
              <a:gd name="T37" fmla="*/ 2147483647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2147483647 h 1192"/>
              <a:gd name="T2" fmla="*/ 2147483647 w 8196"/>
              <a:gd name="T3" fmla="*/ 2147483647 h 1192"/>
              <a:gd name="T4" fmla="*/ 2147483647 w 8196"/>
              <a:gd name="T5" fmla="*/ 2147483647 h 1192"/>
              <a:gd name="T6" fmla="*/ 2147483647 w 8196"/>
              <a:gd name="T7" fmla="*/ 2147483647 h 1192"/>
              <a:gd name="T8" fmla="*/ 2147483647 w 8196"/>
              <a:gd name="T9" fmla="*/ 2147483647 h 1192"/>
              <a:gd name="T10" fmla="*/ 2147483647 w 8196"/>
              <a:gd name="T11" fmla="*/ 2147483647 h 1192"/>
              <a:gd name="T12" fmla="*/ 2147483647 w 8196"/>
              <a:gd name="T13" fmla="*/ 2147483647 h 1192"/>
              <a:gd name="T14" fmla="*/ 2147483647 w 8196"/>
              <a:gd name="T15" fmla="*/ 2147483647 h 1192"/>
              <a:gd name="T16" fmla="*/ 2147483647 w 8196"/>
              <a:gd name="T17" fmla="*/ 2147483647 h 1192"/>
              <a:gd name="T18" fmla="*/ 2147483647 w 8196"/>
              <a:gd name="T19" fmla="*/ 2147483647 h 1192"/>
              <a:gd name="T20" fmla="*/ 2147483647 w 8196"/>
              <a:gd name="T21" fmla="*/ 2147483647 h 1192"/>
              <a:gd name="T22" fmla="*/ 2147483647 w 8196"/>
              <a:gd name="T23" fmla="*/ 2147483647 h 1192"/>
              <a:gd name="T24" fmla="*/ 2147483647 w 8196"/>
              <a:gd name="T25" fmla="*/ 2147483647 h 1192"/>
              <a:gd name="T26" fmla="*/ 2147483647 w 8196"/>
              <a:gd name="T27" fmla="*/ 2147483647 h 1192"/>
              <a:gd name="T28" fmla="*/ 2147483647 w 8196"/>
              <a:gd name="T29" fmla="*/ 2147483647 h 1192"/>
              <a:gd name="T30" fmla="*/ 2147483647 w 8196"/>
              <a:gd name="T31" fmla="*/ 2147483647 h 1192"/>
              <a:gd name="T32" fmla="*/ 2147483647 w 8196"/>
              <a:gd name="T33" fmla="*/ 2147483647 h 1192"/>
              <a:gd name="T34" fmla="*/ 2147483647 w 8196"/>
              <a:gd name="T35" fmla="*/ 2147483647 h 1192"/>
              <a:gd name="T36" fmla="*/ 2147483647 w 8196"/>
              <a:gd name="T37" fmla="*/ 2147483647 h 1192"/>
              <a:gd name="T38" fmla="*/ 2147483647 w 8196"/>
              <a:gd name="T39" fmla="*/ 2147483647 h 1192"/>
              <a:gd name="T40" fmla="*/ 2147483647 w 8196"/>
              <a:gd name="T41" fmla="*/ 2147483647 h 1192"/>
              <a:gd name="T42" fmla="*/ 2147483647 w 8196"/>
              <a:gd name="T43" fmla="*/ 2147483647 h 1192"/>
              <a:gd name="T44" fmla="*/ 2147483647 w 8196"/>
              <a:gd name="T45" fmla="*/ 0 h 1192"/>
              <a:gd name="T46" fmla="*/ 2147483647 w 8196"/>
              <a:gd name="T47" fmla="*/ 2147483647 h 1192"/>
              <a:gd name="T48" fmla="*/ 2147483647 w 8196"/>
              <a:gd name="T49" fmla="*/ 2147483647 h 1192"/>
              <a:gd name="T50" fmla="*/ 2147483647 w 8196"/>
              <a:gd name="T51" fmla="*/ 2147483647 h 1192"/>
              <a:gd name="T52" fmla="*/ 2147483647 w 8196"/>
              <a:gd name="T53" fmla="*/ 2147483647 h 1192"/>
              <a:gd name="T54" fmla="*/ 2147483647 w 8196"/>
              <a:gd name="T55" fmla="*/ 2147483647 h 1192"/>
              <a:gd name="T56" fmla="*/ 2147483647 w 8196"/>
              <a:gd name="T57" fmla="*/ 2147483647 h 1192"/>
              <a:gd name="T58" fmla="*/ 2147483647 w 8196"/>
              <a:gd name="T59" fmla="*/ 2147483647 h 1192"/>
              <a:gd name="T60" fmla="*/ 2147483647 w 8196"/>
              <a:gd name="T61" fmla="*/ 2147483647 h 1192"/>
              <a:gd name="T62" fmla="*/ 0 w 8196"/>
              <a:gd name="T63" fmla="*/ 2147483647 h 1192"/>
              <a:gd name="T64" fmla="*/ 2147483647 w 8196"/>
              <a:gd name="T65" fmla="*/ 2147483647 h 1192"/>
              <a:gd name="T66" fmla="*/ 2147483647 w 8196"/>
              <a:gd name="T67" fmla="*/ 2147483647 h 1192"/>
              <a:gd name="T68" fmla="*/ 2147483647 w 8196"/>
              <a:gd name="T69" fmla="*/ 2147483647 h 1192"/>
              <a:gd name="T70" fmla="*/ 2147483647 w 8196"/>
              <a:gd name="T71" fmla="*/ 2147483647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9FB33-988C-4F9E-A30B-3DB5BE5EFCD6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2AEC6-663C-43A4-BA5D-7B00E47891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4B846-A9F5-4AE1-8788-FA6530E3D091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B8DE6-AF41-4C40-936C-38D6CD940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9D2F9-1A64-4D7F-9FC8-C16F0AC5396E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B0D56-CF24-4513-97D3-485ACFC91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96387-9F02-4736-9EB2-FB33AB149154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425A6-265F-4630-B48F-6961ADF02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2B740-6216-4C53-B62C-483F6D6EDF91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FE932-65C5-4B09-9868-DF787B842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150CD-5BF9-409A-85F8-F823554645D6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A868F-686A-421B-AB01-DD09B184E1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sk-SK" noProof="0" smtClean="0"/>
              <a:t>Ak chcete pridať obrázok, kliknite na ikonu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AB6EC-FA26-4C16-997D-CE8EBCA7E9C9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335CC-3159-4C5A-872E-73B4838D6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87DF9-8A3C-456E-A9B9-9C9A3C4C1551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B9B01-8477-41A4-B1EA-4E32D5906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52446-7CE6-4B6E-A8BD-5FB268D47DB5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9E729-82B1-4FBC-9011-EE6DE8F90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051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05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Upravte štýly predlohy textu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258615-2482-4CC8-AA49-75B7AA36B4DA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572393-7466-43E6-A38E-4D375A5CD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05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899" r:id="rId2"/>
    <p:sldLayoutId id="2147483905" r:id="rId3"/>
    <p:sldLayoutId id="2147483900" r:id="rId4"/>
    <p:sldLayoutId id="2147483901" r:id="rId5"/>
    <p:sldLayoutId id="2147483902" r:id="rId6"/>
    <p:sldLayoutId id="2147483906" r:id="rId7"/>
    <p:sldLayoutId id="2147483907" r:id="rId8"/>
    <p:sldLayoutId id="2147483908" r:id="rId9"/>
    <p:sldLayoutId id="2147483903" r:id="rId10"/>
    <p:sldLayoutId id="21474839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home.tiscali.cz/cz855918/literatura/Seifert/maminka/maminka.ht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ctrTitle"/>
          </p:nvPr>
        </p:nvSpPr>
        <p:spPr>
          <a:xfrm>
            <a:off x="685800" y="1577975"/>
            <a:ext cx="7772400" cy="1779588"/>
          </a:xfrm>
        </p:spPr>
        <p:txBody>
          <a:bodyPr/>
          <a:lstStyle/>
          <a:p>
            <a:pPr eaLnBrk="1" hangingPunct="1">
              <a:defRPr/>
            </a:pPr>
            <a:r>
              <a:rPr lang="cs-CZ" sz="6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Seifert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1901 - 1986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BlokTextu 3"/>
          <p:cNvSpPr txBox="1">
            <a:spLocks noChangeArrowheads="1"/>
          </p:cNvSpPr>
          <p:nvPr/>
        </p:nvSpPr>
        <p:spPr bwMode="auto">
          <a:xfrm>
            <a:off x="395288" y="796925"/>
            <a:ext cx="8353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i="1"/>
              <a:t>„Kdo hledá, bývá očekáván. Kdo čeká, je jen nalezen.“</a:t>
            </a:r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302836" y="2870918"/>
            <a:ext cx="2387217" cy="29690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  <p:pic>
        <p:nvPicPr>
          <p:cNvPr id="9222" name="Obrázo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38625" y="4076700"/>
            <a:ext cx="1889125" cy="129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/>
          <a:lstStyle/>
          <a:p>
            <a:pPr algn="l" eaLnBrk="1" hangingPunct="1"/>
            <a:endParaRPr lang="cs-CZ" smtClean="0">
              <a:solidFill>
                <a:schemeClr val="tx1"/>
              </a:solidFill>
            </a:endParaRPr>
          </a:p>
          <a:p>
            <a:pPr algn="l" eaLnBrk="1" hangingPunct="1"/>
            <a:endParaRPr lang="cs-CZ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Adresa školy:  ZŠ Třeboň, Na Sadech 375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Jméno autora: Mgr. Olga Strusková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Název: VY_32_INOVACE_437Čj/9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Číslo projektu: CZ.1.07/1.4.00/21.3807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Téma hodiny: Jaroslav Seifert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Ročník: 9.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Klíčová slova: život, dílo, vymezení tvorby autora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Datum tvorby: 28. 6. 2013</a:t>
            </a:r>
          </a:p>
          <a:p>
            <a:pPr algn="l" eaLnBrk="1" hangingPunct="1"/>
            <a:endParaRPr lang="cs-CZ" sz="28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Metodické pokyny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500" b="1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Tato prezentace je určena k výkladu nové látky, k</a:t>
            </a:r>
            <a:r>
              <a:rPr lang="cs-CZ" sz="2400" dirty="0">
                <a:solidFill>
                  <a:schemeClr val="tx1"/>
                </a:solidFill>
              </a:rPr>
              <a:t> procvičování, opakování </a:t>
            </a:r>
            <a:r>
              <a:rPr lang="cs-CZ" sz="2400" dirty="0" smtClean="0">
                <a:solidFill>
                  <a:schemeClr val="tx1"/>
                </a:solidFill>
              </a:rPr>
              <a:t>a upevňování </a:t>
            </a:r>
            <a:r>
              <a:rPr lang="cs-CZ" sz="2400" dirty="0">
                <a:solidFill>
                  <a:schemeClr val="tx1"/>
                </a:solidFill>
              </a:rPr>
              <a:t>probraného učiva českého jazyka </a:t>
            </a:r>
            <a:r>
              <a:rPr lang="cs-CZ" sz="2400" dirty="0" smtClean="0">
                <a:solidFill>
                  <a:schemeClr val="tx1"/>
                </a:solidFill>
              </a:rPr>
              <a:t>druhého stupně základní školy. </a:t>
            </a:r>
          </a:p>
          <a:p>
            <a:pPr algn="just" eaLnBrk="1" fontAlgn="auto" hangingPunct="1">
              <a:spcAft>
                <a:spcPts val="0"/>
              </a:spcAft>
              <a:defRPr/>
            </a:pPr>
            <a:endParaRPr lang="cs-CZ" sz="24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	</a:t>
            </a: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</a:rPr>
              <a:t>odkaz na požadované internetové stránky </a:t>
            </a:r>
            <a:endParaRPr lang="cs-CZ" sz="1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	</a:t>
            </a: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1800" dirty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</a:rPr>
              <a:t>odkaz </a:t>
            </a:r>
            <a:r>
              <a:rPr lang="cs-CZ" sz="1800" dirty="0">
                <a:solidFill>
                  <a:schemeClr val="tx1"/>
                </a:solidFill>
              </a:rPr>
              <a:t>na stránky </a:t>
            </a:r>
            <a:r>
              <a:rPr lang="cs-CZ" sz="1800" dirty="0" err="1" smtClean="0">
                <a:solidFill>
                  <a:schemeClr val="tx1"/>
                </a:solidFill>
              </a:rPr>
              <a:t>YouTube</a:t>
            </a:r>
            <a:endParaRPr lang="cs-CZ" sz="1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" name="Obrázo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/>
            </a:extLst>
          </a:blip>
          <a:srcRect l="6479" t="25647" r="6338" b="24551"/>
          <a:stretch/>
        </p:blipFill>
        <p:spPr>
          <a:xfrm>
            <a:off x="440182" y="4509120"/>
            <a:ext cx="891458" cy="3600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41139" y="3717032"/>
            <a:ext cx="744268" cy="720080"/>
          </a:xfrm>
          <a:prstGeom prst="ellipse">
            <a:avLst/>
          </a:prstGeom>
          <a:ln>
            <a:noFill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8313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to ví, odpoví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Kde se Jaroslav Seifert narodil, žil a tvořil?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Víš něco o životě Jaroslava Seiferta?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Do jakého období můžeme tohoto autora zařadit?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Jaká díla tento autor vytvořil?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Se kterými slavnými literárními osobnostmi se mohl Seifert za svého života potkat?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932040" y="3574632"/>
            <a:ext cx="3836144" cy="21578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424862" cy="53276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Jaroslava Seiferta</a:t>
            </a:r>
            <a:endParaRPr lang="cs-CZ" sz="1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1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arodil se v Praze na Žižkově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vůli mnoha neomluveným hodinám nedokončil gymnázium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1921 vstoupil do KSČ, v roce 1929 byl vyloučen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1968 odsoudil sovětskou okupaci 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1976 jako jeden z prvních podepsal Chartu 77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 období normalizace byl v ústraní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eho díla vycházela v samizdatu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 eaLnBrk="1" fontAlgn="auto" hangingPunct="1">
              <a:spcAft>
                <a:spcPts val="0"/>
              </a:spcAft>
              <a:buClr>
                <a:schemeClr val="tx2">
                  <a:lumMod val="75000"/>
                </a:schemeClr>
              </a:buClr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480588" y="3356992"/>
            <a:ext cx="2267876" cy="25081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Jaroslava Seiferta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yl to lyrický básník, spisovatel, novinář a překladatel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poluzakladatel </a:t>
            </a:r>
            <a:r>
              <a:rPr lang="cs-CZ" sz="2400" b="1" i="1" dirty="0" smtClean="0">
                <a:solidFill>
                  <a:schemeClr val="tx1"/>
                </a:solidFill>
              </a:rPr>
              <a:t>poetismu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i="1" dirty="0">
                <a:solidFill>
                  <a:schemeClr val="tx1"/>
                </a:solidFill>
              </a:rPr>
              <a:t>	</a:t>
            </a:r>
            <a:r>
              <a:rPr lang="cs-CZ" sz="2400" i="1" dirty="0" smtClean="0">
                <a:solidFill>
                  <a:schemeClr val="tx1"/>
                </a:solidFill>
              </a:rPr>
              <a:t>= </a:t>
            </a:r>
            <a:r>
              <a:rPr lang="cs-CZ" sz="2400" dirty="0" smtClean="0">
                <a:solidFill>
                  <a:schemeClr val="tx1"/>
                </a:solidFill>
              </a:rPr>
              <a:t>výhradně český umělecký směr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= básně všedního dne, popisují obyčejné věci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= soustředí se na radostné okamžiky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   štěstí a radosti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" name="Obrázo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535078" y="2996952"/>
            <a:ext cx="2182366" cy="29268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Jaroslava Seiferta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1949 Šel malíř chudě do světa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1954 Maminka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1956 Chlapec a hvězdy	</a:t>
            </a:r>
          </a:p>
          <a:p>
            <a:pPr algn="l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	</a:t>
            </a: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	</a:t>
            </a: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364" name="BlokTextu 5"/>
          <p:cNvSpPr txBox="1">
            <a:spLocks noChangeArrowheads="1"/>
          </p:cNvSpPr>
          <p:nvPr/>
        </p:nvSpPr>
        <p:spPr bwMode="auto">
          <a:xfrm>
            <a:off x="2771775" y="4941888"/>
            <a:ext cx="28082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První dopis mamince</a:t>
            </a:r>
          </a:p>
        </p:txBody>
      </p:sp>
      <p:pic>
        <p:nvPicPr>
          <p:cNvPr id="6" name="Obrázok 5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7043872" y="404664"/>
            <a:ext cx="744268" cy="720080"/>
          </a:xfrm>
          <a:prstGeom prst="ellipse">
            <a:avLst/>
          </a:prstGeom>
          <a:ln>
            <a:noFill/>
          </a:ln>
          <a:effectLst/>
        </p:spPr>
      </p:pic>
      <p:sp>
        <p:nvSpPr>
          <p:cNvPr id="7" name="BlokTextu 6"/>
          <p:cNvSpPr txBox="1"/>
          <p:nvPr/>
        </p:nvSpPr>
        <p:spPr>
          <a:xfrm>
            <a:off x="4962625" y="1988840"/>
            <a:ext cx="4073871" cy="3416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  <a:reflection blurRad="6350" stA="50000" endA="300" endPos="55000" dir="5400000" sy="-100000" algn="bl" rotWithShape="0"/>
          </a:effectLst>
        </p:spPr>
        <p:txBody>
          <a:bodyPr>
            <a:spAutoFit/>
          </a:bodyPr>
          <a:lstStyle/>
          <a:p>
            <a:pPr algn="just">
              <a:defRPr/>
            </a:pPr>
            <a:r>
              <a:rPr lang="cs-CZ" sz="2400" b="1" i="1" dirty="0"/>
              <a:t>Už vím, dám dopis na zrcadlo</a:t>
            </a:r>
          </a:p>
          <a:p>
            <a:pPr algn="just">
              <a:defRPr/>
            </a:pPr>
            <a:r>
              <a:rPr lang="cs-CZ" sz="2400" b="1" i="1" dirty="0"/>
              <a:t>či do košíčku na šití,</a:t>
            </a:r>
          </a:p>
          <a:p>
            <a:pPr algn="just">
              <a:defRPr/>
            </a:pPr>
            <a:r>
              <a:rPr lang="cs-CZ" sz="2400" b="1" i="1" dirty="0"/>
              <a:t>však žel, dosud mě nenapadlo,</a:t>
            </a:r>
          </a:p>
          <a:p>
            <a:pPr algn="just">
              <a:defRPr/>
            </a:pPr>
            <a:r>
              <a:rPr lang="cs-CZ" sz="2400" b="1" i="1" dirty="0"/>
              <a:t>co psát, jak dopis začíti.</a:t>
            </a:r>
          </a:p>
          <a:p>
            <a:pPr algn="just">
              <a:defRPr/>
            </a:pPr>
            <a:endParaRPr lang="cs-CZ" sz="2400" b="1" i="1" dirty="0"/>
          </a:p>
          <a:p>
            <a:pPr algn="just">
              <a:defRPr/>
            </a:pPr>
            <a:r>
              <a:rPr lang="cs-CZ" sz="2400" b="1" i="1" dirty="0"/>
              <a:t>Maminko moje milovaná,</a:t>
            </a:r>
          </a:p>
          <a:p>
            <a:pPr algn="just">
              <a:defRPr/>
            </a:pPr>
            <a:r>
              <a:rPr lang="cs-CZ" sz="2400" b="1" i="1" dirty="0"/>
              <a:t>a v zubech konec násadky,</a:t>
            </a:r>
          </a:p>
          <a:p>
            <a:pPr algn="just">
              <a:defRPr/>
            </a:pPr>
            <a:r>
              <a:rPr lang="cs-CZ" sz="2400" b="1" i="1" dirty="0"/>
              <a:t>přemýšlím; stránka nenapsaná</a:t>
            </a:r>
          </a:p>
          <a:p>
            <a:pPr algn="just">
              <a:defRPr/>
            </a:pPr>
            <a:r>
              <a:rPr lang="cs-CZ" sz="2400" b="1" i="1" dirty="0"/>
              <a:t>čeká a čeká na řádky.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Seifert v době svých gymnaziálních studií hojně navštěvoval pivnice, kde skládal básně za pivo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 roce 1986 se Seifertův pohřeb konal pod dohledem státní bezpečnosti – hrozilo, že pohřeb přeroste                                           v protikomunistickou manifestaci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" name="Obrázo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292080" y="3294734"/>
            <a:ext cx="3454931" cy="25105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  <p:sp>
        <p:nvSpPr>
          <p:cNvPr id="16389" name="BlokTextu 5"/>
          <p:cNvSpPr txBox="1">
            <a:spLocks noChangeArrowheads="1"/>
          </p:cNvSpPr>
          <p:nvPr/>
        </p:nvSpPr>
        <p:spPr bwMode="auto">
          <a:xfrm>
            <a:off x="2987675" y="4727575"/>
            <a:ext cx="23050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1931 </a:t>
            </a:r>
          </a:p>
          <a:p>
            <a:r>
              <a:rPr lang="cs-CZ" i="1"/>
              <a:t>Seifert s dcerou Janou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Nobelova cena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1984 získal Seifert Nobelovu cenu za literaturu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u</a:t>
            </a:r>
            <a:r>
              <a:rPr lang="cs-CZ" sz="2400" dirty="0" smtClean="0">
                <a:solidFill>
                  <a:schemeClr val="tx1"/>
                </a:solidFill>
              </a:rPr>
              <a:t>děluje se každoročně od roku 1901 na základě poslední vůle z pozůstalosti Alfreda Nobela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v současnosti je finanční odměna cca 23 miliónů korun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je udělována v oblastech: fyzika, chemie,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	lékařství, literatura a mír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444208" y="3501008"/>
            <a:ext cx="2340000" cy="234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  <p:sp>
        <p:nvSpPr>
          <p:cNvPr id="17413" name="BlokTextu 5"/>
          <p:cNvSpPr txBox="1">
            <a:spLocks noChangeArrowheads="1"/>
          </p:cNvSpPr>
          <p:nvPr/>
        </p:nvSpPr>
        <p:spPr bwMode="auto">
          <a:xfrm>
            <a:off x="1908175" y="4652963"/>
            <a:ext cx="2735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- Alfred Nobel</a:t>
            </a:r>
          </a:p>
          <a:p>
            <a:r>
              <a:rPr lang="cs-CZ" i="1"/>
              <a:t>- přední strana medaile</a:t>
            </a:r>
          </a:p>
        </p:txBody>
      </p:sp>
      <p:pic>
        <p:nvPicPr>
          <p:cNvPr id="3" name="Obrázo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283968" y="3501008"/>
            <a:ext cx="1895700" cy="234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Současníci Jaroslava Seiferta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1026" name="Objekt 1"/>
          <p:cNvGraphicFramePr>
            <a:graphicFrameLocks noChangeAspect="1"/>
          </p:cNvGraphicFramePr>
          <p:nvPr/>
        </p:nvGraphicFramePr>
        <p:xfrm>
          <a:off x="-1116013" y="276225"/>
          <a:ext cx="10296526" cy="10282238"/>
        </p:xfrm>
        <a:graphic>
          <a:graphicData uri="http://schemas.openxmlformats.org/presentationml/2006/ole">
            <p:oleObj spid="_x0000_s1026" name="Document" r:id="rId4" imgW="8749935" imgH="8737739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51847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obrázků:</a:t>
            </a:r>
          </a:p>
          <a:p>
            <a:pPr eaLnBrk="1" hangingPunct="1">
              <a:defRPr/>
            </a:pPr>
            <a:endParaRPr lang="cs-CZ" sz="1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Titulní strana:	</a:t>
            </a:r>
            <a:r>
              <a:rPr lang="cs-CZ" sz="1400" dirty="0">
                <a:solidFill>
                  <a:schemeClr val="tx1"/>
                </a:solidFill>
              </a:rPr>
              <a:t>http://citaty.net/autori/jaroslav-seifert/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>
                <a:solidFill>
                  <a:schemeClr val="tx1"/>
                </a:solidFill>
              </a:rPr>
              <a:t>		http://www.gymnus.cz/2013/01/12/jaroslav-seifert</a:t>
            </a:r>
            <a:r>
              <a:rPr lang="cs-CZ" sz="1400" dirty="0" smtClean="0">
                <a:solidFill>
                  <a:schemeClr val="tx1"/>
                </a:solidFill>
              </a:rPr>
              <a:t>/</a:t>
            </a:r>
          </a:p>
          <a:p>
            <a:pPr algn="l" eaLnBrk="1" hangingPunct="1">
              <a:defRPr/>
            </a:pPr>
            <a:r>
              <a:rPr lang="cs-CZ" sz="1400" dirty="0">
                <a:solidFill>
                  <a:schemeClr val="tx1"/>
                </a:solidFill>
              </a:rPr>
              <a:t>		http://cs.wikipedia.org/wiki/Jaroslav_Seifert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</a:t>
            </a:r>
            <a:r>
              <a:rPr lang="cs-CZ" sz="1400" dirty="0">
                <a:solidFill>
                  <a:schemeClr val="tx1"/>
                </a:solidFill>
              </a:rPr>
              <a:t>4:		</a:t>
            </a:r>
            <a:r>
              <a:rPr lang="cs-CZ" sz="1400" dirty="0" smtClean="0">
                <a:solidFill>
                  <a:schemeClr val="tx1"/>
                </a:solidFill>
              </a:rPr>
              <a:t>http://lh6.ggpht.com/-</a:t>
            </a:r>
            <a:r>
              <a:rPr lang="cs-CZ" sz="1400" dirty="0" err="1" smtClean="0">
                <a:solidFill>
                  <a:schemeClr val="tx1"/>
                </a:solidFill>
              </a:rPr>
              <a:t>FBn</a:t>
            </a:r>
            <a:r>
              <a:rPr lang="cs-CZ" sz="1400" dirty="0" smtClean="0">
                <a:solidFill>
                  <a:schemeClr val="tx1"/>
                </a:solidFill>
              </a:rPr>
              <a:t>_</a:t>
            </a:r>
            <a:r>
              <a:rPr lang="cs-CZ" sz="1400" dirty="0" err="1" smtClean="0">
                <a:solidFill>
                  <a:schemeClr val="tx1"/>
                </a:solidFill>
              </a:rPr>
              <a:t>GlADjCY</a:t>
            </a:r>
            <a:r>
              <a:rPr lang="cs-CZ" sz="1400" dirty="0" smtClean="0">
                <a:solidFill>
                  <a:schemeClr val="tx1"/>
                </a:solidFill>
              </a:rPr>
              <a:t>/Us1HgfIjIhI/</a:t>
            </a:r>
            <a:r>
              <a:rPr lang="cs-CZ" sz="1400" dirty="0" err="1" smtClean="0">
                <a:solidFill>
                  <a:schemeClr val="tx1"/>
                </a:solidFill>
              </a:rPr>
              <a:t>AAAAAAAANnA</a:t>
            </a:r>
            <a:r>
              <a:rPr lang="cs-CZ" sz="1400" dirty="0" smtClean="0">
                <a:solidFill>
                  <a:schemeClr val="tx1"/>
                </a:solidFill>
              </a:rPr>
              <a:t>/V6xXfVkqAYo/s1600-h/1096192757_</a:t>
            </a:r>
            <a:r>
              <a:rPr lang="cs-CZ" sz="1400" dirty="0" err="1" smtClean="0">
                <a:solidFill>
                  <a:schemeClr val="tx1"/>
                </a:solidFill>
              </a:rPr>
              <a:t>seifert</a:t>
            </a:r>
            <a:r>
              <a:rPr lang="cs-CZ" sz="1400" dirty="0" smtClean="0">
                <a:solidFill>
                  <a:schemeClr val="tx1"/>
                </a:solidFill>
              </a:rPr>
              <a:t>-jaroslav4.jpg</a:t>
            </a: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5:		http</a:t>
            </a:r>
            <a:r>
              <a:rPr lang="cs-CZ" sz="1400" dirty="0">
                <a:solidFill>
                  <a:schemeClr val="tx1"/>
                </a:solidFill>
              </a:rPr>
              <a:t>://www.toulkyevropou.cz/cz_spisovatele.phpStrana </a:t>
            </a:r>
            <a:r>
              <a:rPr lang="cs-CZ" sz="1400" dirty="0" smtClean="0">
                <a:solidFill>
                  <a:schemeClr val="tx1"/>
                </a:solidFill>
              </a:rPr>
              <a:t>6:	</a:t>
            </a: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6:		</a:t>
            </a:r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milovice.cssd-nymburk.cz/index.php?multi=obcane&amp;parent=1</a:t>
            </a:r>
            <a:r>
              <a:rPr lang="cs-CZ" sz="1400" dirty="0">
                <a:solidFill>
                  <a:schemeClr val="tx1"/>
                </a:solidFill>
              </a:rPr>
              <a:t>	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>
                <a:solidFill>
                  <a:schemeClr val="tx1"/>
                </a:solidFill>
              </a:rPr>
              <a:t>Strana </a:t>
            </a:r>
            <a:r>
              <a:rPr lang="cs-CZ" sz="1400" dirty="0" smtClean="0">
                <a:solidFill>
                  <a:schemeClr val="tx1"/>
                </a:solidFill>
              </a:rPr>
              <a:t>8:</a:t>
            </a:r>
            <a:r>
              <a:rPr lang="cs-CZ" sz="1400" dirty="0">
                <a:solidFill>
                  <a:schemeClr val="tx1"/>
                </a:solidFill>
              </a:rPr>
              <a:t>		http://cs.wikipedia.org/wiki/Jaroslav_Seifert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9:</a:t>
            </a:r>
            <a:r>
              <a:rPr lang="cs-CZ" sz="1400" dirty="0">
                <a:solidFill>
                  <a:schemeClr val="tx1"/>
                </a:solidFill>
              </a:rPr>
              <a:t>		http://www.converter.cz/nobel</a:t>
            </a:r>
            <a:r>
              <a:rPr lang="cs-CZ" sz="1400" dirty="0" smtClean="0">
                <a:solidFill>
                  <a:schemeClr val="tx1"/>
                </a:solidFill>
              </a:rPr>
              <a:t>/</a:t>
            </a:r>
          </a:p>
          <a:p>
            <a:pPr algn="l" eaLnBrk="1" hangingPunct="1">
              <a:defRPr/>
            </a:pPr>
            <a:r>
              <a:rPr lang="cs-CZ" sz="1400" dirty="0">
                <a:solidFill>
                  <a:schemeClr val="tx1"/>
                </a:solidFill>
              </a:rPr>
              <a:t>		http://www.nobelprize.org/alfred_nobel/biographical/articles/life-work/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10:		</a:t>
            </a:r>
            <a:r>
              <a:rPr lang="cs-CZ" sz="1400" dirty="0">
                <a:solidFill>
                  <a:schemeClr val="tx1"/>
                </a:solidFill>
              </a:rPr>
              <a:t>vlastní tvorba </a:t>
            </a:r>
            <a:r>
              <a:rPr lang="cs-CZ" sz="1400" dirty="0" smtClean="0">
                <a:solidFill>
                  <a:schemeClr val="tx1"/>
                </a:solidFill>
              </a:rPr>
              <a:t>autora</a:t>
            </a:r>
          </a:p>
          <a:p>
            <a:pPr algn="l" eaLnBrk="1" hangingPunct="1"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err="1" smtClean="0">
                <a:solidFill>
                  <a:schemeClr val="tx1"/>
                </a:solidFill>
              </a:rPr>
              <a:t>Youtube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https://www.statuscake.com/youtube-to-launch-paid-subscription-channels/</a:t>
            </a: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Internet </a:t>
            </a:r>
            <a:r>
              <a:rPr lang="cs-CZ" sz="1400" dirty="0" err="1" smtClean="0">
                <a:solidFill>
                  <a:schemeClr val="tx1"/>
                </a:solidFill>
              </a:rPr>
              <a:t>explorer‘n‘Mozilla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Firefox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http://innovationsimple.com/news/internet-explorer-6-discontinued/</a:t>
            </a: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ar vlnenia">
  <a:themeElements>
    <a:clrScheme name="Vlastná 10">
      <a:dk1>
        <a:sysClr val="windowText" lastClr="000000"/>
      </a:dk1>
      <a:lt1>
        <a:sysClr val="window" lastClr="FFFFFF"/>
      </a:lt1>
      <a:dk2>
        <a:srgbClr val="69676D"/>
      </a:dk2>
      <a:lt2>
        <a:srgbClr val="3D53F9"/>
      </a:lt2>
      <a:accent1>
        <a:srgbClr val="ECEA9A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var vlnenia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var vlnenia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493</TotalTime>
  <Words>343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Candara</vt:lpstr>
      <vt:lpstr>Arial</vt:lpstr>
      <vt:lpstr>Symbol</vt:lpstr>
      <vt:lpstr>Calibri</vt:lpstr>
      <vt:lpstr>Wingdings</vt:lpstr>
      <vt:lpstr>Tvar vlnenia</vt:lpstr>
      <vt:lpstr>Microsoft Word 97 - 2003 Document</vt:lpstr>
      <vt:lpstr>Jaroslav Seifert 1901 - 1986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Hynek Mácha 1910 - 1936</dc:title>
  <dc:creator>Olinka</dc:creator>
  <cp:lastModifiedBy>Dum</cp:lastModifiedBy>
  <cp:revision>69</cp:revision>
  <dcterms:created xsi:type="dcterms:W3CDTF">2013-05-20T14:47:42Z</dcterms:created>
  <dcterms:modified xsi:type="dcterms:W3CDTF">2014-04-01T09:10:10Z</dcterms:modified>
</cp:coreProperties>
</file>