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63" r:id="rId4"/>
    <p:sldId id="264" r:id="rId5"/>
    <p:sldId id="261" r:id="rId6"/>
    <p:sldId id="266" r:id="rId7"/>
    <p:sldId id="262" r:id="rId8"/>
    <p:sldId id="269" r:id="rId9"/>
    <p:sldId id="267" r:id="rId10"/>
    <p:sldId id="271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k-SK" smtClean="0"/>
              <a:t>Upravte štýl predlohy podnadpisov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5F12E1-026F-4A18-A83B-71ED4DC6299C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4C3E2B-F48E-4629-99CE-9209221172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049F03-C2FA-4852-8BE6-49EDBE2758EE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BC278-6CB7-4193-AF59-F40F78C1FC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>
              <a:gd name="T0" fmla="*/ 2147483647 w 2706"/>
              <a:gd name="T1" fmla="*/ 0 h 640"/>
              <a:gd name="T2" fmla="*/ 2147483647 w 2706"/>
              <a:gd name="T3" fmla="*/ 0 h 640"/>
              <a:gd name="T4" fmla="*/ 2147483647 w 2706"/>
              <a:gd name="T5" fmla="*/ 2147483647 h 640"/>
              <a:gd name="T6" fmla="*/ 2147483647 w 2706"/>
              <a:gd name="T7" fmla="*/ 2147483647 h 640"/>
              <a:gd name="T8" fmla="*/ 2147483647 w 2706"/>
              <a:gd name="T9" fmla="*/ 2147483647 h 640"/>
              <a:gd name="T10" fmla="*/ 2147483647 w 2706"/>
              <a:gd name="T11" fmla="*/ 2147483647 h 640"/>
              <a:gd name="T12" fmla="*/ 2147483647 w 2706"/>
              <a:gd name="T13" fmla="*/ 2147483647 h 640"/>
              <a:gd name="T14" fmla="*/ 2147483647 w 2706"/>
              <a:gd name="T15" fmla="*/ 2147483647 h 640"/>
              <a:gd name="T16" fmla="*/ 2147483647 w 2706"/>
              <a:gd name="T17" fmla="*/ 2147483647 h 640"/>
              <a:gd name="T18" fmla="*/ 2147483647 w 2706"/>
              <a:gd name="T19" fmla="*/ 2147483647 h 640"/>
              <a:gd name="T20" fmla="*/ 2147483647 w 2706"/>
              <a:gd name="T21" fmla="*/ 2147483647 h 640"/>
              <a:gd name="T22" fmla="*/ 2147483647 w 2706"/>
              <a:gd name="T23" fmla="*/ 2147483647 h 640"/>
              <a:gd name="T24" fmla="*/ 2147483647 w 2706"/>
              <a:gd name="T25" fmla="*/ 2147483647 h 640"/>
              <a:gd name="T26" fmla="*/ 2147483647 w 2706"/>
              <a:gd name="T27" fmla="*/ 2147483647 h 640"/>
              <a:gd name="T28" fmla="*/ 2147483647 w 2706"/>
              <a:gd name="T29" fmla="*/ 2147483647 h 640"/>
              <a:gd name="T30" fmla="*/ 2147483647 w 2706"/>
              <a:gd name="T31" fmla="*/ 2147483647 h 640"/>
              <a:gd name="T32" fmla="*/ 2147483647 w 2706"/>
              <a:gd name="T33" fmla="*/ 2147483647 h 640"/>
              <a:gd name="T34" fmla="*/ 2147483647 w 2706"/>
              <a:gd name="T35" fmla="*/ 2147483647 h 640"/>
              <a:gd name="T36" fmla="*/ 0 w 2706"/>
              <a:gd name="T37" fmla="*/ 2147483647 h 640"/>
              <a:gd name="T38" fmla="*/ 0 w 2706"/>
              <a:gd name="T39" fmla="*/ 2147483647 h 640"/>
              <a:gd name="T40" fmla="*/ 2147483647 w 2706"/>
              <a:gd name="T41" fmla="*/ 2147483647 h 640"/>
              <a:gd name="T42" fmla="*/ 2147483647 w 2706"/>
              <a:gd name="T43" fmla="*/ 2147483647 h 640"/>
              <a:gd name="T44" fmla="*/ 2147483647 w 2706"/>
              <a:gd name="T45" fmla="*/ 2147483647 h 640"/>
              <a:gd name="T46" fmla="*/ 2147483647 w 2706"/>
              <a:gd name="T47" fmla="*/ 2147483647 h 640"/>
              <a:gd name="T48" fmla="*/ 2147483647 w 2706"/>
              <a:gd name="T49" fmla="*/ 2147483647 h 640"/>
              <a:gd name="T50" fmla="*/ 2147483647 w 2706"/>
              <a:gd name="T51" fmla="*/ 2147483647 h 640"/>
              <a:gd name="T52" fmla="*/ 2147483647 w 2706"/>
              <a:gd name="T53" fmla="*/ 2147483647 h 640"/>
              <a:gd name="T54" fmla="*/ 2147483647 w 2706"/>
              <a:gd name="T55" fmla="*/ 2147483647 h 640"/>
              <a:gd name="T56" fmla="*/ 2147483647 w 2706"/>
              <a:gd name="T57" fmla="*/ 2147483647 h 640"/>
              <a:gd name="T58" fmla="*/ 2147483647 w 2706"/>
              <a:gd name="T59" fmla="*/ 2147483647 h 640"/>
              <a:gd name="T60" fmla="*/ 2147483647 w 2706"/>
              <a:gd name="T61" fmla="*/ 2147483647 h 640"/>
              <a:gd name="T62" fmla="*/ 2147483647 w 2706"/>
              <a:gd name="T63" fmla="*/ 2147483647 h 640"/>
              <a:gd name="T64" fmla="*/ 2147483647 w 2706"/>
              <a:gd name="T65" fmla="*/ 2147483647 h 640"/>
              <a:gd name="T66" fmla="*/ 2147483647 w 2706"/>
              <a:gd name="T67" fmla="*/ 2147483647 h 640"/>
              <a:gd name="T68" fmla="*/ 2147483647 w 2706"/>
              <a:gd name="T69" fmla="*/ 2147483647 h 640"/>
              <a:gd name="T70" fmla="*/ 2147483647 w 2706"/>
              <a:gd name="T71" fmla="*/ 2147483647 h 640"/>
              <a:gd name="T72" fmla="*/ 2147483647 w 2706"/>
              <a:gd name="T73" fmla="*/ 2147483647 h 640"/>
              <a:gd name="T74" fmla="*/ 2147483647 w 2706"/>
              <a:gd name="T75" fmla="*/ 2147483647 h 640"/>
              <a:gd name="T76" fmla="*/ 2147483647 w 2706"/>
              <a:gd name="T77" fmla="*/ 2147483647 h 640"/>
              <a:gd name="T78" fmla="*/ 2147483647 w 2706"/>
              <a:gd name="T79" fmla="*/ 2147483647 h 640"/>
              <a:gd name="T80" fmla="*/ 2147483647 w 2706"/>
              <a:gd name="T81" fmla="*/ 2147483647 h 640"/>
              <a:gd name="T82" fmla="*/ 2147483647 w 2706"/>
              <a:gd name="T83" fmla="*/ 2147483647 h 640"/>
              <a:gd name="T84" fmla="*/ 2147483647 w 2706"/>
              <a:gd name="T85" fmla="*/ 2147483647 h 640"/>
              <a:gd name="T86" fmla="*/ 2147483647 w 2706"/>
              <a:gd name="T87" fmla="*/ 2147483647 h 640"/>
              <a:gd name="T88" fmla="*/ 2147483647 w 2706"/>
              <a:gd name="T89" fmla="*/ 2147483647 h 640"/>
              <a:gd name="T90" fmla="*/ 2147483647 w 2706"/>
              <a:gd name="T91" fmla="*/ 2147483647 h 640"/>
              <a:gd name="T92" fmla="*/ 2147483647 w 2706"/>
              <a:gd name="T93" fmla="*/ 2147483647 h 640"/>
              <a:gd name="T94" fmla="*/ 2147483647 w 2706"/>
              <a:gd name="T95" fmla="*/ 2147483647 h 640"/>
              <a:gd name="T96" fmla="*/ 2147483647 w 2706"/>
              <a:gd name="T97" fmla="*/ 2147483647 h 640"/>
              <a:gd name="T98" fmla="*/ 2147483647 w 2706"/>
              <a:gd name="T99" fmla="*/ 2147483647 h 640"/>
              <a:gd name="T100" fmla="*/ 2147483647 w 2706"/>
              <a:gd name="T101" fmla="*/ 2147483647 h 640"/>
              <a:gd name="T102" fmla="*/ 2147483647 w 2706"/>
              <a:gd name="T103" fmla="*/ 2147483647 h 640"/>
              <a:gd name="T104" fmla="*/ 2147483647 w 2706"/>
              <a:gd name="T105" fmla="*/ 2147483647 h 640"/>
              <a:gd name="T106" fmla="*/ 2147483647 w 2706"/>
              <a:gd name="T107" fmla="*/ 0 h 640"/>
              <a:gd name="T108" fmla="*/ 2147483647 w 2706"/>
              <a:gd name="T109" fmla="*/ 0 h 640"/>
              <a:gd name="T110" fmla="*/ 2147483647 w 2706"/>
              <a:gd name="T111" fmla="*/ 0 h 640"/>
              <a:gd name="T112" fmla="*/ 2147483647 w 2706"/>
              <a:gd name="T113" fmla="*/ 0 h 640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</a:gdLst>
            <a:ahLst/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6" y="388"/>
                </a:lnTo>
                <a:lnTo>
                  <a:pt x="2706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19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>
              <a:gd name="T0" fmla="*/ 2147483647 w 5216"/>
              <a:gd name="T1" fmla="*/ 2147483647 h 762"/>
              <a:gd name="T2" fmla="*/ 2147483647 w 5216"/>
              <a:gd name="T3" fmla="*/ 2147483647 h 762"/>
              <a:gd name="T4" fmla="*/ 2147483647 w 5216"/>
              <a:gd name="T5" fmla="*/ 2147483647 h 762"/>
              <a:gd name="T6" fmla="*/ 2147483647 w 5216"/>
              <a:gd name="T7" fmla="*/ 2147483647 h 762"/>
              <a:gd name="T8" fmla="*/ 2147483647 w 5216"/>
              <a:gd name="T9" fmla="*/ 2147483647 h 762"/>
              <a:gd name="T10" fmla="*/ 2147483647 w 5216"/>
              <a:gd name="T11" fmla="*/ 2147483647 h 762"/>
              <a:gd name="T12" fmla="*/ 2147483647 w 5216"/>
              <a:gd name="T13" fmla="*/ 2147483647 h 762"/>
              <a:gd name="T14" fmla="*/ 2147483647 w 5216"/>
              <a:gd name="T15" fmla="*/ 2147483647 h 762"/>
              <a:gd name="T16" fmla="*/ 2147483647 w 5216"/>
              <a:gd name="T17" fmla="*/ 2147483647 h 762"/>
              <a:gd name="T18" fmla="*/ 2147483647 w 5216"/>
              <a:gd name="T19" fmla="*/ 2147483647 h 762"/>
              <a:gd name="T20" fmla="*/ 2147483647 w 5216"/>
              <a:gd name="T21" fmla="*/ 2147483647 h 762"/>
              <a:gd name="T22" fmla="*/ 2147483647 w 5216"/>
              <a:gd name="T23" fmla="*/ 2147483647 h 762"/>
              <a:gd name="T24" fmla="*/ 2147483647 w 5216"/>
              <a:gd name="T25" fmla="*/ 2147483647 h 762"/>
              <a:gd name="T26" fmla="*/ 2147483647 w 5216"/>
              <a:gd name="T27" fmla="*/ 0 h 762"/>
              <a:gd name="T28" fmla="*/ 2147483647 w 5216"/>
              <a:gd name="T29" fmla="*/ 2147483647 h 762"/>
              <a:gd name="T30" fmla="*/ 2147483647 w 5216"/>
              <a:gd name="T31" fmla="*/ 2147483647 h 762"/>
              <a:gd name="T32" fmla="*/ 0 w 5216"/>
              <a:gd name="T33" fmla="*/ 2147483647 h 762"/>
              <a:gd name="T34" fmla="*/ 2147483647 w 5216"/>
              <a:gd name="T35" fmla="*/ 2147483647 h 762"/>
              <a:gd name="T36" fmla="*/ 2147483647 w 5216"/>
              <a:gd name="T37" fmla="*/ 2147483647 h 762"/>
              <a:gd name="T38" fmla="*/ 2147483647 w 5216"/>
              <a:gd name="T39" fmla="*/ 2147483647 h 762"/>
              <a:gd name="T40" fmla="*/ 2147483647 w 5216"/>
              <a:gd name="T41" fmla="*/ 2147483647 h 762"/>
              <a:gd name="T42" fmla="*/ 2147483647 w 5216"/>
              <a:gd name="T43" fmla="*/ 2147483647 h 762"/>
              <a:gd name="T44" fmla="*/ 2147483647 w 5216"/>
              <a:gd name="T45" fmla="*/ 2147483647 h 762"/>
              <a:gd name="T46" fmla="*/ 2147483647 w 5216"/>
              <a:gd name="T47" fmla="*/ 2147483647 h 762"/>
              <a:gd name="T48" fmla="*/ 2147483647 w 5216"/>
              <a:gd name="T49" fmla="*/ 2147483647 h 762"/>
              <a:gd name="T50" fmla="*/ 2147483647 w 5216"/>
              <a:gd name="T51" fmla="*/ 2147483647 h 762"/>
              <a:gd name="T52" fmla="*/ 2147483647 w 5216"/>
              <a:gd name="T53" fmla="*/ 2147483647 h 762"/>
              <a:gd name="T54" fmla="*/ 2147483647 w 5216"/>
              <a:gd name="T55" fmla="*/ 2147483647 h 762"/>
              <a:gd name="T56" fmla="*/ 2147483647 w 5216"/>
              <a:gd name="T57" fmla="*/ 2147483647 h 762"/>
              <a:gd name="T58" fmla="*/ 2147483647 w 5216"/>
              <a:gd name="T59" fmla="*/ 2147483647 h 762"/>
              <a:gd name="T60" fmla="*/ 2147483647 w 5216"/>
              <a:gd name="T61" fmla="*/ 2147483647 h 762"/>
              <a:gd name="T62" fmla="*/ 2147483647 w 5216"/>
              <a:gd name="T63" fmla="*/ 2147483647 h 762"/>
              <a:gd name="T64" fmla="*/ 2147483647 w 5216"/>
              <a:gd name="T65" fmla="*/ 2147483647 h 762"/>
              <a:gd name="T66" fmla="*/ 2147483647 w 5216"/>
              <a:gd name="T67" fmla="*/ 2147483647 h 762"/>
              <a:gd name="T68" fmla="*/ 2147483647 w 5216"/>
              <a:gd name="T69" fmla="*/ 2147483647 h 762"/>
              <a:gd name="T70" fmla="*/ 2147483647 w 5216"/>
              <a:gd name="T71" fmla="*/ 2147483647 h 76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39999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>
              <a:gd name="T0" fmla="*/ 0 w 5144"/>
              <a:gd name="T1" fmla="*/ 2147483647 h 694"/>
              <a:gd name="T2" fmla="*/ 0 w 5144"/>
              <a:gd name="T3" fmla="*/ 2147483647 h 694"/>
              <a:gd name="T4" fmla="*/ 2147483647 w 5144"/>
              <a:gd name="T5" fmla="*/ 2147483647 h 694"/>
              <a:gd name="T6" fmla="*/ 2147483647 w 5144"/>
              <a:gd name="T7" fmla="*/ 2147483647 h 694"/>
              <a:gd name="T8" fmla="*/ 2147483647 w 5144"/>
              <a:gd name="T9" fmla="*/ 2147483647 h 694"/>
              <a:gd name="T10" fmla="*/ 2147483647 w 5144"/>
              <a:gd name="T11" fmla="*/ 2147483647 h 694"/>
              <a:gd name="T12" fmla="*/ 2147483647 w 5144"/>
              <a:gd name="T13" fmla="*/ 2147483647 h 694"/>
              <a:gd name="T14" fmla="*/ 2147483647 w 5144"/>
              <a:gd name="T15" fmla="*/ 2147483647 h 694"/>
              <a:gd name="T16" fmla="*/ 2147483647 w 5144"/>
              <a:gd name="T17" fmla="*/ 2147483647 h 694"/>
              <a:gd name="T18" fmla="*/ 2147483647 w 5144"/>
              <a:gd name="T19" fmla="*/ 2147483647 h 694"/>
              <a:gd name="T20" fmla="*/ 2147483647 w 5144"/>
              <a:gd name="T21" fmla="*/ 2147483647 h 694"/>
              <a:gd name="T22" fmla="*/ 2147483647 w 5144"/>
              <a:gd name="T23" fmla="*/ 2147483647 h 694"/>
              <a:gd name="T24" fmla="*/ 2147483647 w 5144"/>
              <a:gd name="T25" fmla="*/ 0 h 694"/>
              <a:gd name="T26" fmla="*/ 2147483647 w 5144"/>
              <a:gd name="T27" fmla="*/ 2147483647 h 694"/>
              <a:gd name="T28" fmla="*/ 2147483647 w 5144"/>
              <a:gd name="T29" fmla="*/ 2147483647 h 694"/>
              <a:gd name="T30" fmla="*/ 2147483647 w 5144"/>
              <a:gd name="T31" fmla="*/ 2147483647 h 694"/>
              <a:gd name="T32" fmla="*/ 2147483647 w 5144"/>
              <a:gd name="T33" fmla="*/ 2147483647 h 694"/>
              <a:gd name="T34" fmla="*/ 2147483647 w 5144"/>
              <a:gd name="T35" fmla="*/ 2147483647 h 694"/>
              <a:gd name="T36" fmla="*/ 2147483647 w 5144"/>
              <a:gd name="T37" fmla="*/ 2147483647 h 694"/>
              <a:gd name="T38" fmla="*/ 2147483647 w 5144"/>
              <a:gd name="T39" fmla="*/ 2147483647 h 694"/>
              <a:gd name="T40" fmla="*/ 2147483647 w 5144"/>
              <a:gd name="T41" fmla="*/ 2147483647 h 694"/>
              <a:gd name="T42" fmla="*/ 2147483647 w 5144"/>
              <a:gd name="T43" fmla="*/ 2147483647 h 694"/>
              <a:gd name="T44" fmla="*/ 2147483647 w 5144"/>
              <a:gd name="T45" fmla="*/ 2147483647 h 694"/>
              <a:gd name="T46" fmla="*/ 2147483647 w 5144"/>
              <a:gd name="T47" fmla="*/ 2147483647 h 694"/>
              <a:gd name="T48" fmla="*/ 2147483647 w 5144"/>
              <a:gd name="T49" fmla="*/ 2147483647 h 694"/>
              <a:gd name="T50" fmla="*/ 2147483647 w 5144"/>
              <a:gd name="T51" fmla="*/ 2147483647 h 694"/>
              <a:gd name="T52" fmla="*/ 2147483647 w 5144"/>
              <a:gd name="T53" fmla="*/ 2147483647 h 694"/>
              <a:gd name="T54" fmla="*/ 2147483647 w 5144"/>
              <a:gd name="T55" fmla="*/ 2147483647 h 694"/>
              <a:gd name="T56" fmla="*/ 2147483647 w 5144"/>
              <a:gd name="T57" fmla="*/ 2147483647 h 694"/>
              <a:gd name="T58" fmla="*/ 2147483647 w 5144"/>
              <a:gd name="T59" fmla="*/ 2147483647 h 694"/>
              <a:gd name="T60" fmla="*/ 2147483647 w 5144"/>
              <a:gd name="T61" fmla="*/ 2147483647 h 694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</a:gdLst>
            <a:ahLst/>
            <a:cxnLst>
              <a:cxn ang="T62">
                <a:pos x="T0" y="T1"/>
              </a:cxn>
              <a:cxn ang="T63">
                <a:pos x="T2" y="T3"/>
              </a:cxn>
              <a:cxn ang="T64">
                <a:pos x="T4" y="T5"/>
              </a:cxn>
              <a:cxn ang="T65">
                <a:pos x="T6" y="T7"/>
              </a:cxn>
              <a:cxn ang="T66">
                <a:pos x="T8" y="T9"/>
              </a:cxn>
              <a:cxn ang="T67">
                <a:pos x="T10" y="T11"/>
              </a:cxn>
              <a:cxn ang="T68">
                <a:pos x="T12" y="T13"/>
              </a:cxn>
              <a:cxn ang="T69">
                <a:pos x="T14" y="T15"/>
              </a:cxn>
              <a:cxn ang="T70">
                <a:pos x="T16" y="T17"/>
              </a:cxn>
              <a:cxn ang="T71">
                <a:pos x="T18" y="T19"/>
              </a:cxn>
              <a:cxn ang="T72">
                <a:pos x="T20" y="T21"/>
              </a:cxn>
              <a:cxn ang="T73">
                <a:pos x="T22" y="T23"/>
              </a:cxn>
              <a:cxn ang="T74">
                <a:pos x="T24" y="T25"/>
              </a:cxn>
              <a:cxn ang="T75">
                <a:pos x="T26" y="T27"/>
              </a:cxn>
              <a:cxn ang="T76">
                <a:pos x="T28" y="T29"/>
              </a:cxn>
              <a:cxn ang="T77">
                <a:pos x="T30" y="T31"/>
              </a:cxn>
              <a:cxn ang="T78">
                <a:pos x="T32" y="T33"/>
              </a:cxn>
              <a:cxn ang="T79">
                <a:pos x="T34" y="T35"/>
              </a:cxn>
              <a:cxn ang="T80">
                <a:pos x="T36" y="T37"/>
              </a:cxn>
              <a:cxn ang="T81">
                <a:pos x="T38" y="T39"/>
              </a:cxn>
              <a:cxn ang="T82">
                <a:pos x="T40" y="T41"/>
              </a:cxn>
              <a:cxn ang="T83">
                <a:pos x="T42" y="T43"/>
              </a:cxn>
              <a:cxn ang="T84">
                <a:pos x="T44" y="T45"/>
              </a:cxn>
              <a:cxn ang="T85">
                <a:pos x="T46" y="T47"/>
              </a:cxn>
              <a:cxn ang="T86">
                <a:pos x="T48" y="T49"/>
              </a:cxn>
              <a:cxn ang="T87">
                <a:pos x="T50" y="T51"/>
              </a:cxn>
              <a:cxn ang="T88">
                <a:pos x="T52" y="T53"/>
              </a:cxn>
              <a:cxn ang="T89">
                <a:pos x="T54" y="T55"/>
              </a:cxn>
              <a:cxn ang="T90">
                <a:pos x="T56" y="T57"/>
              </a:cxn>
              <a:cxn ang="T91">
                <a:pos x="T58" y="T59"/>
              </a:cxn>
              <a:cxn ang="T92">
                <a:pos x="T60" y="T61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>
              <a:gd name="T0" fmla="*/ 0 w 3112"/>
              <a:gd name="T1" fmla="*/ 2147483647 h 584"/>
              <a:gd name="T2" fmla="*/ 0 w 3112"/>
              <a:gd name="T3" fmla="*/ 2147483647 h 584"/>
              <a:gd name="T4" fmla="*/ 2147483647 w 3112"/>
              <a:gd name="T5" fmla="*/ 2147483647 h 584"/>
              <a:gd name="T6" fmla="*/ 2147483647 w 3112"/>
              <a:gd name="T7" fmla="*/ 2147483647 h 584"/>
              <a:gd name="T8" fmla="*/ 2147483647 w 3112"/>
              <a:gd name="T9" fmla="*/ 2147483647 h 584"/>
              <a:gd name="T10" fmla="*/ 2147483647 w 3112"/>
              <a:gd name="T11" fmla="*/ 2147483647 h 584"/>
              <a:gd name="T12" fmla="*/ 2147483647 w 3112"/>
              <a:gd name="T13" fmla="*/ 2147483647 h 584"/>
              <a:gd name="T14" fmla="*/ 2147483647 w 3112"/>
              <a:gd name="T15" fmla="*/ 2147483647 h 584"/>
              <a:gd name="T16" fmla="*/ 2147483647 w 3112"/>
              <a:gd name="T17" fmla="*/ 2147483647 h 584"/>
              <a:gd name="T18" fmla="*/ 2147483647 w 3112"/>
              <a:gd name="T19" fmla="*/ 2147483647 h 584"/>
              <a:gd name="T20" fmla="*/ 2147483647 w 3112"/>
              <a:gd name="T21" fmla="*/ 2147483647 h 584"/>
              <a:gd name="T22" fmla="*/ 2147483647 w 3112"/>
              <a:gd name="T23" fmla="*/ 2147483647 h 584"/>
              <a:gd name="T24" fmla="*/ 2147483647 w 3112"/>
              <a:gd name="T25" fmla="*/ 2147483647 h 584"/>
              <a:gd name="T26" fmla="*/ 2147483647 w 3112"/>
              <a:gd name="T27" fmla="*/ 2147483647 h 584"/>
              <a:gd name="T28" fmla="*/ 2147483647 w 3112"/>
              <a:gd name="T29" fmla="*/ 2147483647 h 584"/>
              <a:gd name="T30" fmla="*/ 2147483647 w 3112"/>
              <a:gd name="T31" fmla="*/ 2147483647 h 584"/>
              <a:gd name="T32" fmla="*/ 2147483647 w 3112"/>
              <a:gd name="T33" fmla="*/ 2147483647 h 584"/>
              <a:gd name="T34" fmla="*/ 2147483647 w 3112"/>
              <a:gd name="T35" fmla="*/ 2147483647 h 584"/>
              <a:gd name="T36" fmla="*/ 2147483647 w 3112"/>
              <a:gd name="T37" fmla="*/ 2147483647 h 584"/>
              <a:gd name="T38" fmla="*/ 2147483647 w 3112"/>
              <a:gd name="T39" fmla="*/ 0 h 584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>
              <a:gd name="T0" fmla="*/ 2147483647 w 8196"/>
              <a:gd name="T1" fmla="*/ 2147483647 h 1192"/>
              <a:gd name="T2" fmla="*/ 2147483647 w 8196"/>
              <a:gd name="T3" fmla="*/ 2147483647 h 1192"/>
              <a:gd name="T4" fmla="*/ 2147483647 w 8196"/>
              <a:gd name="T5" fmla="*/ 2147483647 h 1192"/>
              <a:gd name="T6" fmla="*/ 2147483647 w 8196"/>
              <a:gd name="T7" fmla="*/ 2147483647 h 1192"/>
              <a:gd name="T8" fmla="*/ 2147483647 w 8196"/>
              <a:gd name="T9" fmla="*/ 2147483647 h 1192"/>
              <a:gd name="T10" fmla="*/ 2147483647 w 8196"/>
              <a:gd name="T11" fmla="*/ 2147483647 h 1192"/>
              <a:gd name="T12" fmla="*/ 2147483647 w 8196"/>
              <a:gd name="T13" fmla="*/ 2147483647 h 1192"/>
              <a:gd name="T14" fmla="*/ 2147483647 w 8196"/>
              <a:gd name="T15" fmla="*/ 2147483647 h 1192"/>
              <a:gd name="T16" fmla="*/ 2147483647 w 8196"/>
              <a:gd name="T17" fmla="*/ 2147483647 h 1192"/>
              <a:gd name="T18" fmla="*/ 2147483647 w 8196"/>
              <a:gd name="T19" fmla="*/ 2147483647 h 1192"/>
              <a:gd name="T20" fmla="*/ 2147483647 w 8196"/>
              <a:gd name="T21" fmla="*/ 2147483647 h 1192"/>
              <a:gd name="T22" fmla="*/ 2147483647 w 8196"/>
              <a:gd name="T23" fmla="*/ 2147483647 h 1192"/>
              <a:gd name="T24" fmla="*/ 2147483647 w 8196"/>
              <a:gd name="T25" fmla="*/ 2147483647 h 1192"/>
              <a:gd name="T26" fmla="*/ 2147483647 w 8196"/>
              <a:gd name="T27" fmla="*/ 2147483647 h 1192"/>
              <a:gd name="T28" fmla="*/ 2147483647 w 8196"/>
              <a:gd name="T29" fmla="*/ 2147483647 h 1192"/>
              <a:gd name="T30" fmla="*/ 2147483647 w 8196"/>
              <a:gd name="T31" fmla="*/ 2147483647 h 1192"/>
              <a:gd name="T32" fmla="*/ 2147483647 w 8196"/>
              <a:gd name="T33" fmla="*/ 2147483647 h 1192"/>
              <a:gd name="T34" fmla="*/ 2147483647 w 8196"/>
              <a:gd name="T35" fmla="*/ 2147483647 h 1192"/>
              <a:gd name="T36" fmla="*/ 2147483647 w 8196"/>
              <a:gd name="T37" fmla="*/ 2147483647 h 1192"/>
              <a:gd name="T38" fmla="*/ 2147483647 w 8196"/>
              <a:gd name="T39" fmla="*/ 2147483647 h 1192"/>
              <a:gd name="T40" fmla="*/ 2147483647 w 8196"/>
              <a:gd name="T41" fmla="*/ 2147483647 h 1192"/>
              <a:gd name="T42" fmla="*/ 2147483647 w 8196"/>
              <a:gd name="T43" fmla="*/ 2147483647 h 1192"/>
              <a:gd name="T44" fmla="*/ 2147483647 w 8196"/>
              <a:gd name="T45" fmla="*/ 0 h 1192"/>
              <a:gd name="T46" fmla="*/ 2147483647 w 8196"/>
              <a:gd name="T47" fmla="*/ 2147483647 h 1192"/>
              <a:gd name="T48" fmla="*/ 2147483647 w 8196"/>
              <a:gd name="T49" fmla="*/ 2147483647 h 1192"/>
              <a:gd name="T50" fmla="*/ 2147483647 w 8196"/>
              <a:gd name="T51" fmla="*/ 2147483647 h 1192"/>
              <a:gd name="T52" fmla="*/ 2147483647 w 8196"/>
              <a:gd name="T53" fmla="*/ 2147483647 h 1192"/>
              <a:gd name="T54" fmla="*/ 2147483647 w 8196"/>
              <a:gd name="T55" fmla="*/ 2147483647 h 1192"/>
              <a:gd name="T56" fmla="*/ 2147483647 w 8196"/>
              <a:gd name="T57" fmla="*/ 2147483647 h 1192"/>
              <a:gd name="T58" fmla="*/ 2147483647 w 8196"/>
              <a:gd name="T59" fmla="*/ 2147483647 h 1192"/>
              <a:gd name="T60" fmla="*/ 2147483647 w 8196"/>
              <a:gd name="T61" fmla="*/ 2147483647 h 1192"/>
              <a:gd name="T62" fmla="*/ 0 w 8196"/>
              <a:gd name="T63" fmla="*/ 2147483647 h 1192"/>
              <a:gd name="T64" fmla="*/ 2147483647 w 8196"/>
              <a:gd name="T65" fmla="*/ 2147483647 h 1192"/>
              <a:gd name="T66" fmla="*/ 2147483647 w 8196"/>
              <a:gd name="T67" fmla="*/ 2147483647 h 1192"/>
              <a:gd name="T68" fmla="*/ 2147483647 w 8196"/>
              <a:gd name="T69" fmla="*/ 2147483647 h 1192"/>
              <a:gd name="T70" fmla="*/ 2147483647 w 8196"/>
              <a:gd name="T71" fmla="*/ 2147483647 h 1192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510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025DF-2AB0-4207-896C-365E389F9491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1C9484-9538-4614-B0B0-A969835AF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93B22-F156-4CA4-8E71-827AD678D4B7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6E2BCB-AE36-4E46-8E26-908036D59E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BBC98-F816-44E0-928C-B34232A2179C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75E73-6A08-4CF2-9000-09BAF0F103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692CB-3975-4B5D-866E-20DB79EC6581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1179B9-4D35-4D49-B61C-3A35585F29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0B5DE-8975-41F2-8034-1CF265A2980C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C92CCA-6F12-405B-9772-932E8F725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211BC0-8929-4CE0-9A9E-B9D7D86CBC21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FDC82-2CF4-41F5-AF18-F843C62FDE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sk-SK" noProof="0" smtClean="0"/>
              <a:t>Ak chcete pridať obrázok, kliknite na ikonu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9CEF5-5780-444C-8D4B-23171881C23A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27F73-C7C6-476D-80A8-F8768AC555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603BFD-C43C-4D33-9782-54610F667B11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869C7B-88B8-425A-A2E9-0D39581D90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1E1E1B-6900-477A-9B78-6AE04A323CA7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AA3C7D-F319-4E35-ABC3-CAB4D7DBBB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051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033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>
                <a:gd name="T0" fmla="*/ 2147483647 w 2706"/>
                <a:gd name="T1" fmla="*/ 0 h 640"/>
                <a:gd name="T2" fmla="*/ 2147483647 w 2706"/>
                <a:gd name="T3" fmla="*/ 0 h 640"/>
                <a:gd name="T4" fmla="*/ 2147483647 w 2706"/>
                <a:gd name="T5" fmla="*/ 2147483647 h 640"/>
                <a:gd name="T6" fmla="*/ 2147483647 w 2706"/>
                <a:gd name="T7" fmla="*/ 2147483647 h 640"/>
                <a:gd name="T8" fmla="*/ 2147483647 w 2706"/>
                <a:gd name="T9" fmla="*/ 2147483647 h 640"/>
                <a:gd name="T10" fmla="*/ 2147483647 w 2706"/>
                <a:gd name="T11" fmla="*/ 2147483647 h 640"/>
                <a:gd name="T12" fmla="*/ 2147483647 w 2706"/>
                <a:gd name="T13" fmla="*/ 2147483647 h 640"/>
                <a:gd name="T14" fmla="*/ 2147483647 w 2706"/>
                <a:gd name="T15" fmla="*/ 2147483647 h 640"/>
                <a:gd name="T16" fmla="*/ 2147483647 w 2706"/>
                <a:gd name="T17" fmla="*/ 2147483647 h 640"/>
                <a:gd name="T18" fmla="*/ 2147483647 w 2706"/>
                <a:gd name="T19" fmla="*/ 2147483647 h 640"/>
                <a:gd name="T20" fmla="*/ 2147483647 w 2706"/>
                <a:gd name="T21" fmla="*/ 2147483647 h 640"/>
                <a:gd name="T22" fmla="*/ 2147483647 w 2706"/>
                <a:gd name="T23" fmla="*/ 2147483647 h 640"/>
                <a:gd name="T24" fmla="*/ 2147483647 w 2706"/>
                <a:gd name="T25" fmla="*/ 2147483647 h 640"/>
                <a:gd name="T26" fmla="*/ 2147483647 w 2706"/>
                <a:gd name="T27" fmla="*/ 2147483647 h 640"/>
                <a:gd name="T28" fmla="*/ 2147483647 w 2706"/>
                <a:gd name="T29" fmla="*/ 2147483647 h 640"/>
                <a:gd name="T30" fmla="*/ 2147483647 w 2706"/>
                <a:gd name="T31" fmla="*/ 2147483647 h 640"/>
                <a:gd name="T32" fmla="*/ 2147483647 w 2706"/>
                <a:gd name="T33" fmla="*/ 2147483647 h 640"/>
                <a:gd name="T34" fmla="*/ 2147483647 w 2706"/>
                <a:gd name="T35" fmla="*/ 2147483647 h 640"/>
                <a:gd name="T36" fmla="*/ 0 w 2706"/>
                <a:gd name="T37" fmla="*/ 2147483647 h 640"/>
                <a:gd name="T38" fmla="*/ 0 w 2706"/>
                <a:gd name="T39" fmla="*/ 2147483647 h 640"/>
                <a:gd name="T40" fmla="*/ 2147483647 w 2706"/>
                <a:gd name="T41" fmla="*/ 2147483647 h 640"/>
                <a:gd name="T42" fmla="*/ 2147483647 w 2706"/>
                <a:gd name="T43" fmla="*/ 2147483647 h 640"/>
                <a:gd name="T44" fmla="*/ 2147483647 w 2706"/>
                <a:gd name="T45" fmla="*/ 2147483647 h 640"/>
                <a:gd name="T46" fmla="*/ 2147483647 w 2706"/>
                <a:gd name="T47" fmla="*/ 2147483647 h 640"/>
                <a:gd name="T48" fmla="*/ 2147483647 w 2706"/>
                <a:gd name="T49" fmla="*/ 2147483647 h 640"/>
                <a:gd name="T50" fmla="*/ 2147483647 w 2706"/>
                <a:gd name="T51" fmla="*/ 2147483647 h 640"/>
                <a:gd name="T52" fmla="*/ 2147483647 w 2706"/>
                <a:gd name="T53" fmla="*/ 2147483647 h 640"/>
                <a:gd name="T54" fmla="*/ 2147483647 w 2706"/>
                <a:gd name="T55" fmla="*/ 2147483647 h 640"/>
                <a:gd name="T56" fmla="*/ 2147483647 w 2706"/>
                <a:gd name="T57" fmla="*/ 2147483647 h 640"/>
                <a:gd name="T58" fmla="*/ 2147483647 w 2706"/>
                <a:gd name="T59" fmla="*/ 2147483647 h 640"/>
                <a:gd name="T60" fmla="*/ 2147483647 w 2706"/>
                <a:gd name="T61" fmla="*/ 2147483647 h 640"/>
                <a:gd name="T62" fmla="*/ 2147483647 w 2706"/>
                <a:gd name="T63" fmla="*/ 2147483647 h 640"/>
                <a:gd name="T64" fmla="*/ 2147483647 w 2706"/>
                <a:gd name="T65" fmla="*/ 2147483647 h 640"/>
                <a:gd name="T66" fmla="*/ 2147483647 w 2706"/>
                <a:gd name="T67" fmla="*/ 2147483647 h 640"/>
                <a:gd name="T68" fmla="*/ 2147483647 w 2706"/>
                <a:gd name="T69" fmla="*/ 2147483647 h 640"/>
                <a:gd name="T70" fmla="*/ 2147483647 w 2706"/>
                <a:gd name="T71" fmla="*/ 2147483647 h 640"/>
                <a:gd name="T72" fmla="*/ 2147483647 w 2706"/>
                <a:gd name="T73" fmla="*/ 2147483647 h 640"/>
                <a:gd name="T74" fmla="*/ 2147483647 w 2706"/>
                <a:gd name="T75" fmla="*/ 2147483647 h 640"/>
                <a:gd name="T76" fmla="*/ 2147483647 w 2706"/>
                <a:gd name="T77" fmla="*/ 2147483647 h 640"/>
                <a:gd name="T78" fmla="*/ 2147483647 w 2706"/>
                <a:gd name="T79" fmla="*/ 2147483647 h 640"/>
                <a:gd name="T80" fmla="*/ 2147483647 w 2706"/>
                <a:gd name="T81" fmla="*/ 2147483647 h 640"/>
                <a:gd name="T82" fmla="*/ 2147483647 w 2706"/>
                <a:gd name="T83" fmla="*/ 2147483647 h 640"/>
                <a:gd name="T84" fmla="*/ 2147483647 w 2706"/>
                <a:gd name="T85" fmla="*/ 2147483647 h 640"/>
                <a:gd name="T86" fmla="*/ 2147483647 w 2706"/>
                <a:gd name="T87" fmla="*/ 2147483647 h 640"/>
                <a:gd name="T88" fmla="*/ 2147483647 w 2706"/>
                <a:gd name="T89" fmla="*/ 2147483647 h 640"/>
                <a:gd name="T90" fmla="*/ 2147483647 w 2706"/>
                <a:gd name="T91" fmla="*/ 2147483647 h 640"/>
                <a:gd name="T92" fmla="*/ 2147483647 w 2706"/>
                <a:gd name="T93" fmla="*/ 2147483647 h 640"/>
                <a:gd name="T94" fmla="*/ 2147483647 w 2706"/>
                <a:gd name="T95" fmla="*/ 2147483647 h 640"/>
                <a:gd name="T96" fmla="*/ 2147483647 w 2706"/>
                <a:gd name="T97" fmla="*/ 2147483647 h 640"/>
                <a:gd name="T98" fmla="*/ 2147483647 w 2706"/>
                <a:gd name="T99" fmla="*/ 2147483647 h 640"/>
                <a:gd name="T100" fmla="*/ 2147483647 w 2706"/>
                <a:gd name="T101" fmla="*/ 2147483647 h 640"/>
                <a:gd name="T102" fmla="*/ 2147483647 w 2706"/>
                <a:gd name="T103" fmla="*/ 2147483647 h 640"/>
                <a:gd name="T104" fmla="*/ 2147483647 w 2706"/>
                <a:gd name="T105" fmla="*/ 2147483647 h 640"/>
                <a:gd name="T106" fmla="*/ 2147483647 w 2706"/>
                <a:gd name="T107" fmla="*/ 0 h 640"/>
                <a:gd name="T108" fmla="*/ 2147483647 w 2706"/>
                <a:gd name="T109" fmla="*/ 0 h 640"/>
                <a:gd name="T110" fmla="*/ 2147483647 w 2706"/>
                <a:gd name="T111" fmla="*/ 0 h 640"/>
                <a:gd name="T112" fmla="*/ 2147483647 w 2706"/>
                <a:gd name="T113" fmla="*/ 0 h 640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1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4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>
                <a:gd name="T0" fmla="*/ 2147483647 w 5216"/>
                <a:gd name="T1" fmla="*/ 2147483647 h 762"/>
                <a:gd name="T2" fmla="*/ 2147483647 w 5216"/>
                <a:gd name="T3" fmla="*/ 2147483647 h 762"/>
                <a:gd name="T4" fmla="*/ 2147483647 w 5216"/>
                <a:gd name="T5" fmla="*/ 2147483647 h 762"/>
                <a:gd name="T6" fmla="*/ 2147483647 w 5216"/>
                <a:gd name="T7" fmla="*/ 2147483647 h 762"/>
                <a:gd name="T8" fmla="*/ 2147483647 w 5216"/>
                <a:gd name="T9" fmla="*/ 2147483647 h 762"/>
                <a:gd name="T10" fmla="*/ 2147483647 w 5216"/>
                <a:gd name="T11" fmla="*/ 2147483647 h 762"/>
                <a:gd name="T12" fmla="*/ 2147483647 w 5216"/>
                <a:gd name="T13" fmla="*/ 2147483647 h 762"/>
                <a:gd name="T14" fmla="*/ 2147483647 w 5216"/>
                <a:gd name="T15" fmla="*/ 2147483647 h 762"/>
                <a:gd name="T16" fmla="*/ 2147483647 w 5216"/>
                <a:gd name="T17" fmla="*/ 2147483647 h 762"/>
                <a:gd name="T18" fmla="*/ 2147483647 w 5216"/>
                <a:gd name="T19" fmla="*/ 2147483647 h 762"/>
                <a:gd name="T20" fmla="*/ 2147483647 w 5216"/>
                <a:gd name="T21" fmla="*/ 2147483647 h 762"/>
                <a:gd name="T22" fmla="*/ 2147483647 w 5216"/>
                <a:gd name="T23" fmla="*/ 2147483647 h 762"/>
                <a:gd name="T24" fmla="*/ 2147483647 w 5216"/>
                <a:gd name="T25" fmla="*/ 2147483647 h 762"/>
                <a:gd name="T26" fmla="*/ 2147483647 w 5216"/>
                <a:gd name="T27" fmla="*/ 0 h 762"/>
                <a:gd name="T28" fmla="*/ 2147483647 w 5216"/>
                <a:gd name="T29" fmla="*/ 2147483647 h 762"/>
                <a:gd name="T30" fmla="*/ 2147483647 w 5216"/>
                <a:gd name="T31" fmla="*/ 2147483647 h 762"/>
                <a:gd name="T32" fmla="*/ 0 w 5216"/>
                <a:gd name="T33" fmla="*/ 2147483647 h 762"/>
                <a:gd name="T34" fmla="*/ 2147483647 w 5216"/>
                <a:gd name="T35" fmla="*/ 2147483647 h 762"/>
                <a:gd name="T36" fmla="*/ 2147483647 w 5216"/>
                <a:gd name="T37" fmla="*/ 2147483647 h 762"/>
                <a:gd name="T38" fmla="*/ 2147483647 w 5216"/>
                <a:gd name="T39" fmla="*/ 2147483647 h 762"/>
                <a:gd name="T40" fmla="*/ 2147483647 w 5216"/>
                <a:gd name="T41" fmla="*/ 2147483647 h 762"/>
                <a:gd name="T42" fmla="*/ 2147483647 w 5216"/>
                <a:gd name="T43" fmla="*/ 2147483647 h 762"/>
                <a:gd name="T44" fmla="*/ 2147483647 w 5216"/>
                <a:gd name="T45" fmla="*/ 2147483647 h 762"/>
                <a:gd name="T46" fmla="*/ 2147483647 w 5216"/>
                <a:gd name="T47" fmla="*/ 2147483647 h 762"/>
                <a:gd name="T48" fmla="*/ 2147483647 w 5216"/>
                <a:gd name="T49" fmla="*/ 2147483647 h 762"/>
                <a:gd name="T50" fmla="*/ 2147483647 w 5216"/>
                <a:gd name="T51" fmla="*/ 2147483647 h 762"/>
                <a:gd name="T52" fmla="*/ 2147483647 w 5216"/>
                <a:gd name="T53" fmla="*/ 2147483647 h 762"/>
                <a:gd name="T54" fmla="*/ 2147483647 w 5216"/>
                <a:gd name="T55" fmla="*/ 2147483647 h 762"/>
                <a:gd name="T56" fmla="*/ 2147483647 w 5216"/>
                <a:gd name="T57" fmla="*/ 2147483647 h 762"/>
                <a:gd name="T58" fmla="*/ 2147483647 w 5216"/>
                <a:gd name="T59" fmla="*/ 2147483647 h 762"/>
                <a:gd name="T60" fmla="*/ 2147483647 w 5216"/>
                <a:gd name="T61" fmla="*/ 2147483647 h 762"/>
                <a:gd name="T62" fmla="*/ 2147483647 w 5216"/>
                <a:gd name="T63" fmla="*/ 2147483647 h 762"/>
                <a:gd name="T64" fmla="*/ 2147483647 w 5216"/>
                <a:gd name="T65" fmla="*/ 2147483647 h 762"/>
                <a:gd name="T66" fmla="*/ 2147483647 w 5216"/>
                <a:gd name="T67" fmla="*/ 2147483647 h 762"/>
                <a:gd name="T68" fmla="*/ 2147483647 w 5216"/>
                <a:gd name="T69" fmla="*/ 2147483647 h 762"/>
                <a:gd name="T70" fmla="*/ 2147483647 w 5216"/>
                <a:gd name="T71" fmla="*/ 2147483647 h 76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5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>
                <a:gd name="T0" fmla="*/ 0 w 5144"/>
                <a:gd name="T1" fmla="*/ 2147483647 h 694"/>
                <a:gd name="T2" fmla="*/ 0 w 5144"/>
                <a:gd name="T3" fmla="*/ 2147483647 h 694"/>
                <a:gd name="T4" fmla="*/ 2147483647 w 5144"/>
                <a:gd name="T5" fmla="*/ 2147483647 h 694"/>
                <a:gd name="T6" fmla="*/ 2147483647 w 5144"/>
                <a:gd name="T7" fmla="*/ 2147483647 h 694"/>
                <a:gd name="T8" fmla="*/ 2147483647 w 5144"/>
                <a:gd name="T9" fmla="*/ 2147483647 h 694"/>
                <a:gd name="T10" fmla="*/ 2147483647 w 5144"/>
                <a:gd name="T11" fmla="*/ 2147483647 h 694"/>
                <a:gd name="T12" fmla="*/ 2147483647 w 5144"/>
                <a:gd name="T13" fmla="*/ 2147483647 h 694"/>
                <a:gd name="T14" fmla="*/ 2147483647 w 5144"/>
                <a:gd name="T15" fmla="*/ 2147483647 h 694"/>
                <a:gd name="T16" fmla="*/ 2147483647 w 5144"/>
                <a:gd name="T17" fmla="*/ 2147483647 h 694"/>
                <a:gd name="T18" fmla="*/ 2147483647 w 5144"/>
                <a:gd name="T19" fmla="*/ 2147483647 h 694"/>
                <a:gd name="T20" fmla="*/ 2147483647 w 5144"/>
                <a:gd name="T21" fmla="*/ 2147483647 h 694"/>
                <a:gd name="T22" fmla="*/ 2147483647 w 5144"/>
                <a:gd name="T23" fmla="*/ 2147483647 h 694"/>
                <a:gd name="T24" fmla="*/ 2147483647 w 5144"/>
                <a:gd name="T25" fmla="*/ 0 h 694"/>
                <a:gd name="T26" fmla="*/ 2147483647 w 5144"/>
                <a:gd name="T27" fmla="*/ 2147483647 h 694"/>
                <a:gd name="T28" fmla="*/ 2147483647 w 5144"/>
                <a:gd name="T29" fmla="*/ 2147483647 h 694"/>
                <a:gd name="T30" fmla="*/ 2147483647 w 5144"/>
                <a:gd name="T31" fmla="*/ 2147483647 h 694"/>
                <a:gd name="T32" fmla="*/ 2147483647 w 5144"/>
                <a:gd name="T33" fmla="*/ 2147483647 h 694"/>
                <a:gd name="T34" fmla="*/ 2147483647 w 5144"/>
                <a:gd name="T35" fmla="*/ 2147483647 h 694"/>
                <a:gd name="T36" fmla="*/ 2147483647 w 5144"/>
                <a:gd name="T37" fmla="*/ 2147483647 h 694"/>
                <a:gd name="T38" fmla="*/ 2147483647 w 5144"/>
                <a:gd name="T39" fmla="*/ 2147483647 h 694"/>
                <a:gd name="T40" fmla="*/ 2147483647 w 5144"/>
                <a:gd name="T41" fmla="*/ 2147483647 h 694"/>
                <a:gd name="T42" fmla="*/ 2147483647 w 5144"/>
                <a:gd name="T43" fmla="*/ 2147483647 h 694"/>
                <a:gd name="T44" fmla="*/ 2147483647 w 5144"/>
                <a:gd name="T45" fmla="*/ 2147483647 h 694"/>
                <a:gd name="T46" fmla="*/ 2147483647 w 5144"/>
                <a:gd name="T47" fmla="*/ 2147483647 h 694"/>
                <a:gd name="T48" fmla="*/ 2147483647 w 5144"/>
                <a:gd name="T49" fmla="*/ 2147483647 h 694"/>
                <a:gd name="T50" fmla="*/ 2147483647 w 5144"/>
                <a:gd name="T51" fmla="*/ 2147483647 h 694"/>
                <a:gd name="T52" fmla="*/ 2147483647 w 5144"/>
                <a:gd name="T53" fmla="*/ 2147483647 h 694"/>
                <a:gd name="T54" fmla="*/ 2147483647 w 5144"/>
                <a:gd name="T55" fmla="*/ 2147483647 h 694"/>
                <a:gd name="T56" fmla="*/ 2147483647 w 5144"/>
                <a:gd name="T57" fmla="*/ 2147483647 h 694"/>
                <a:gd name="T58" fmla="*/ 2147483647 w 5144"/>
                <a:gd name="T59" fmla="*/ 2147483647 h 694"/>
                <a:gd name="T60" fmla="*/ 2147483647 w 5144"/>
                <a:gd name="T61" fmla="*/ 2147483647 h 69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6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>
                <a:gd name="T0" fmla="*/ 0 w 3112"/>
                <a:gd name="T1" fmla="*/ 2147483647 h 584"/>
                <a:gd name="T2" fmla="*/ 0 w 3112"/>
                <a:gd name="T3" fmla="*/ 2147483647 h 584"/>
                <a:gd name="T4" fmla="*/ 2147483647 w 3112"/>
                <a:gd name="T5" fmla="*/ 2147483647 h 584"/>
                <a:gd name="T6" fmla="*/ 2147483647 w 3112"/>
                <a:gd name="T7" fmla="*/ 2147483647 h 584"/>
                <a:gd name="T8" fmla="*/ 2147483647 w 3112"/>
                <a:gd name="T9" fmla="*/ 2147483647 h 584"/>
                <a:gd name="T10" fmla="*/ 2147483647 w 3112"/>
                <a:gd name="T11" fmla="*/ 2147483647 h 584"/>
                <a:gd name="T12" fmla="*/ 2147483647 w 3112"/>
                <a:gd name="T13" fmla="*/ 2147483647 h 584"/>
                <a:gd name="T14" fmla="*/ 2147483647 w 3112"/>
                <a:gd name="T15" fmla="*/ 2147483647 h 584"/>
                <a:gd name="T16" fmla="*/ 2147483647 w 3112"/>
                <a:gd name="T17" fmla="*/ 2147483647 h 584"/>
                <a:gd name="T18" fmla="*/ 2147483647 w 3112"/>
                <a:gd name="T19" fmla="*/ 2147483647 h 584"/>
                <a:gd name="T20" fmla="*/ 2147483647 w 3112"/>
                <a:gd name="T21" fmla="*/ 2147483647 h 584"/>
                <a:gd name="T22" fmla="*/ 2147483647 w 3112"/>
                <a:gd name="T23" fmla="*/ 2147483647 h 584"/>
                <a:gd name="T24" fmla="*/ 2147483647 w 3112"/>
                <a:gd name="T25" fmla="*/ 2147483647 h 584"/>
                <a:gd name="T26" fmla="*/ 2147483647 w 3112"/>
                <a:gd name="T27" fmla="*/ 2147483647 h 584"/>
                <a:gd name="T28" fmla="*/ 2147483647 w 3112"/>
                <a:gd name="T29" fmla="*/ 2147483647 h 584"/>
                <a:gd name="T30" fmla="*/ 2147483647 w 3112"/>
                <a:gd name="T31" fmla="*/ 2147483647 h 584"/>
                <a:gd name="T32" fmla="*/ 2147483647 w 3112"/>
                <a:gd name="T33" fmla="*/ 2147483647 h 584"/>
                <a:gd name="T34" fmla="*/ 2147483647 w 3112"/>
                <a:gd name="T35" fmla="*/ 2147483647 h 584"/>
                <a:gd name="T36" fmla="*/ 2147483647 w 3112"/>
                <a:gd name="T37" fmla="*/ 2147483647 h 584"/>
                <a:gd name="T38" fmla="*/ 2147483647 w 3112"/>
                <a:gd name="T39" fmla="*/ 0 h 584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 useBgFill="1">
          <p:nvSpPr>
            <p:cNvPr id="1037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>
                <a:gd name="T0" fmla="*/ 2147483647 w 8196"/>
                <a:gd name="T1" fmla="*/ 2147483647 h 1192"/>
                <a:gd name="T2" fmla="*/ 2147483647 w 8196"/>
                <a:gd name="T3" fmla="*/ 2147483647 h 1192"/>
                <a:gd name="T4" fmla="*/ 2147483647 w 8196"/>
                <a:gd name="T5" fmla="*/ 2147483647 h 1192"/>
                <a:gd name="T6" fmla="*/ 2147483647 w 8196"/>
                <a:gd name="T7" fmla="*/ 2147483647 h 1192"/>
                <a:gd name="T8" fmla="*/ 2147483647 w 8196"/>
                <a:gd name="T9" fmla="*/ 2147483647 h 1192"/>
                <a:gd name="T10" fmla="*/ 2147483647 w 8196"/>
                <a:gd name="T11" fmla="*/ 2147483647 h 1192"/>
                <a:gd name="T12" fmla="*/ 2147483647 w 8196"/>
                <a:gd name="T13" fmla="*/ 2147483647 h 1192"/>
                <a:gd name="T14" fmla="*/ 2147483647 w 8196"/>
                <a:gd name="T15" fmla="*/ 2147483647 h 1192"/>
                <a:gd name="T16" fmla="*/ 2147483647 w 8196"/>
                <a:gd name="T17" fmla="*/ 2147483647 h 1192"/>
                <a:gd name="T18" fmla="*/ 2147483647 w 8196"/>
                <a:gd name="T19" fmla="*/ 2147483647 h 1192"/>
                <a:gd name="T20" fmla="*/ 2147483647 w 8196"/>
                <a:gd name="T21" fmla="*/ 2147483647 h 1192"/>
                <a:gd name="T22" fmla="*/ 2147483647 w 8196"/>
                <a:gd name="T23" fmla="*/ 2147483647 h 1192"/>
                <a:gd name="T24" fmla="*/ 2147483647 w 8196"/>
                <a:gd name="T25" fmla="*/ 2147483647 h 1192"/>
                <a:gd name="T26" fmla="*/ 2147483647 w 8196"/>
                <a:gd name="T27" fmla="*/ 2147483647 h 1192"/>
                <a:gd name="T28" fmla="*/ 2147483647 w 8196"/>
                <a:gd name="T29" fmla="*/ 2147483647 h 1192"/>
                <a:gd name="T30" fmla="*/ 2147483647 w 8196"/>
                <a:gd name="T31" fmla="*/ 2147483647 h 1192"/>
                <a:gd name="T32" fmla="*/ 2147483647 w 8196"/>
                <a:gd name="T33" fmla="*/ 2147483647 h 1192"/>
                <a:gd name="T34" fmla="*/ 2147483647 w 8196"/>
                <a:gd name="T35" fmla="*/ 2147483647 h 1192"/>
                <a:gd name="T36" fmla="*/ 2147483647 w 8196"/>
                <a:gd name="T37" fmla="*/ 2147483647 h 1192"/>
                <a:gd name="T38" fmla="*/ 2147483647 w 8196"/>
                <a:gd name="T39" fmla="*/ 2147483647 h 1192"/>
                <a:gd name="T40" fmla="*/ 2147483647 w 8196"/>
                <a:gd name="T41" fmla="*/ 2147483647 h 1192"/>
                <a:gd name="T42" fmla="*/ 2147483647 w 8196"/>
                <a:gd name="T43" fmla="*/ 2147483647 h 1192"/>
                <a:gd name="T44" fmla="*/ 2147483647 w 8196"/>
                <a:gd name="T45" fmla="*/ 0 h 1192"/>
                <a:gd name="T46" fmla="*/ 2147483647 w 8196"/>
                <a:gd name="T47" fmla="*/ 2147483647 h 1192"/>
                <a:gd name="T48" fmla="*/ 2147483647 w 8196"/>
                <a:gd name="T49" fmla="*/ 2147483647 h 1192"/>
                <a:gd name="T50" fmla="*/ 2147483647 w 8196"/>
                <a:gd name="T51" fmla="*/ 2147483647 h 1192"/>
                <a:gd name="T52" fmla="*/ 2147483647 w 8196"/>
                <a:gd name="T53" fmla="*/ 2147483647 h 1192"/>
                <a:gd name="T54" fmla="*/ 2147483647 w 8196"/>
                <a:gd name="T55" fmla="*/ 2147483647 h 1192"/>
                <a:gd name="T56" fmla="*/ 2147483647 w 8196"/>
                <a:gd name="T57" fmla="*/ 2147483647 h 1192"/>
                <a:gd name="T58" fmla="*/ 2147483647 w 8196"/>
                <a:gd name="T59" fmla="*/ 2147483647 h 1192"/>
                <a:gd name="T60" fmla="*/ 2147483647 w 8196"/>
                <a:gd name="T61" fmla="*/ 2147483647 h 1192"/>
                <a:gd name="T62" fmla="*/ 0 w 8196"/>
                <a:gd name="T63" fmla="*/ 2147483647 h 1192"/>
                <a:gd name="T64" fmla="*/ 2147483647 w 8196"/>
                <a:gd name="T65" fmla="*/ 2147483647 h 1192"/>
                <a:gd name="T66" fmla="*/ 2147483647 w 8196"/>
                <a:gd name="T67" fmla="*/ 2147483647 h 1192"/>
                <a:gd name="T68" fmla="*/ 2147483647 w 8196"/>
                <a:gd name="T69" fmla="*/ 2147483647 h 1192"/>
                <a:gd name="T70" fmla="*/ 2147483647 w 8196"/>
                <a:gd name="T71" fmla="*/ 2147483647 h 119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05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sk-SK" smtClean="0"/>
              <a:t>Upravte štýly predlohy textu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5352F48-E169-49BB-A5C1-AE12B3C8A4E2}" type="datetimeFigureOut">
              <a:rPr lang="cs-CZ"/>
              <a:pPr>
                <a:defRPr/>
              </a:pPr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0F89C82-E6E3-420D-AC2D-E2D3B4BF60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056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1" r:id="rId1"/>
    <p:sldLayoutId id="2147483916" r:id="rId2"/>
    <p:sldLayoutId id="2147483922" r:id="rId3"/>
    <p:sldLayoutId id="2147483917" r:id="rId4"/>
    <p:sldLayoutId id="2147483918" r:id="rId5"/>
    <p:sldLayoutId id="2147483919" r:id="rId6"/>
    <p:sldLayoutId id="2147483923" r:id="rId7"/>
    <p:sldLayoutId id="2147483924" r:id="rId8"/>
    <p:sldLayoutId id="2147483925" r:id="rId9"/>
    <p:sldLayoutId id="2147483920" r:id="rId10"/>
    <p:sldLayoutId id="214748392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reading.cz/nakladatele/data/ebooks/2657_preview.pdf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osoom-ostrava.cz/media/e-knihovna/wolker-tezka-hodina.pdf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e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Dokument_aplikace_Microsoft_Office_Word_97-_20031.doc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ctrTitle"/>
          </p:nvPr>
        </p:nvSpPr>
        <p:spPr>
          <a:xfrm>
            <a:off x="685800" y="1577975"/>
            <a:ext cx="7772400" cy="1779588"/>
          </a:xfrm>
        </p:spPr>
        <p:txBody>
          <a:bodyPr/>
          <a:lstStyle/>
          <a:p>
            <a:pPr eaLnBrk="1" hangingPunct="1">
              <a:defRPr/>
            </a:pPr>
            <a:r>
              <a:rPr lang="cs-CZ" sz="6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Jiří Wolker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1900 - 1924</a:t>
            </a:r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BlokTextu 3"/>
          <p:cNvSpPr txBox="1">
            <a:spLocks noChangeArrowheads="1"/>
          </p:cNvSpPr>
          <p:nvPr/>
        </p:nvSpPr>
        <p:spPr bwMode="auto">
          <a:xfrm>
            <a:off x="395288" y="796925"/>
            <a:ext cx="8353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pl-PL" sz="2400" b="1" i="1"/>
              <a:t>„Smrt není zlá, co zlé je, to umírání je.”</a:t>
            </a:r>
            <a:endParaRPr lang="cs-CZ" sz="2400" b="1" i="1"/>
          </a:p>
        </p:txBody>
      </p:sp>
      <p:pic>
        <p:nvPicPr>
          <p:cNvPr id="2" name="Obrázo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6531818" y="2636912"/>
            <a:ext cx="2072630" cy="32305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3" name="Podnadpis 4"/>
          <p:cNvSpPr>
            <a:spLocks noGrp="1"/>
          </p:cNvSpPr>
          <p:nvPr>
            <p:ph type="subTitle" idx="1"/>
          </p:nvPr>
        </p:nvSpPr>
        <p:spPr>
          <a:xfrm>
            <a:off x="395288" y="404813"/>
            <a:ext cx="8280400" cy="4752975"/>
          </a:xfrm>
        </p:spPr>
        <p:txBody>
          <a:bodyPr/>
          <a:lstStyle/>
          <a:p>
            <a:pPr algn="l" eaLnBrk="1" hangingPunct="1"/>
            <a:endParaRPr lang="cs-CZ" smtClean="0">
              <a:solidFill>
                <a:schemeClr val="tx1"/>
              </a:solidFill>
            </a:endParaRPr>
          </a:p>
          <a:p>
            <a:pPr algn="l" eaLnBrk="1" hangingPunct="1"/>
            <a:endParaRPr lang="cs-CZ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Adresa školy:  ZŠ Třeboň, Na Sadech 375</a:t>
            </a: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Jméno autora: Mgr. Olga Strusková</a:t>
            </a: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Název: VY_32_INOVACE_440Čj/9</a:t>
            </a: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Číslo projektu: CZ.1.07/1.4.00/21.3807</a:t>
            </a: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Téma hodiny: Jiří Wolker</a:t>
            </a: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Ročník: 9.</a:t>
            </a: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Klíčová slova: život, dílo, vymezení tvorby autora</a:t>
            </a:r>
          </a:p>
          <a:p>
            <a:pPr algn="l" eaLnBrk="1" hangingPunct="1"/>
            <a:r>
              <a:rPr lang="cs-CZ" smtClean="0">
                <a:solidFill>
                  <a:schemeClr val="tx1"/>
                </a:solidFill>
              </a:rPr>
              <a:t>Datum tvorby: 20. 6. 2013</a:t>
            </a:r>
          </a:p>
          <a:p>
            <a:pPr algn="l" eaLnBrk="1" hangingPunct="1"/>
            <a:endParaRPr lang="cs-CZ" sz="280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288" y="404813"/>
            <a:ext cx="8280400" cy="4752975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Metodické pokyny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1500" b="1" dirty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Tato prezentace je určena k výkladu nové látky, k</a:t>
            </a:r>
            <a:r>
              <a:rPr lang="cs-CZ" sz="2400" dirty="0">
                <a:solidFill>
                  <a:schemeClr val="tx1"/>
                </a:solidFill>
              </a:rPr>
              <a:t> procvičování, opakování </a:t>
            </a:r>
            <a:r>
              <a:rPr lang="cs-CZ" sz="2400" dirty="0" smtClean="0">
                <a:solidFill>
                  <a:schemeClr val="tx1"/>
                </a:solidFill>
              </a:rPr>
              <a:t>a upevňování </a:t>
            </a:r>
            <a:r>
              <a:rPr lang="cs-CZ" sz="2400" dirty="0">
                <a:solidFill>
                  <a:schemeClr val="tx1"/>
                </a:solidFill>
              </a:rPr>
              <a:t>probraného učiva českého jazyka </a:t>
            </a:r>
            <a:r>
              <a:rPr lang="cs-CZ" sz="2400" dirty="0" smtClean="0">
                <a:solidFill>
                  <a:schemeClr val="tx1"/>
                </a:solidFill>
              </a:rPr>
              <a:t>druhého stupně základní školy. </a:t>
            </a:r>
          </a:p>
          <a:p>
            <a:pPr algn="just" eaLnBrk="1" fontAlgn="auto" hangingPunct="1">
              <a:spcAft>
                <a:spcPts val="0"/>
              </a:spcAft>
              <a:defRPr/>
            </a:pPr>
            <a:endParaRPr lang="cs-CZ" sz="2400" dirty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	</a:t>
            </a:r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1800" dirty="0" smtClean="0">
                <a:solidFill>
                  <a:schemeClr val="tx1"/>
                </a:solidFill>
              </a:rPr>
              <a:t>odkaz na požadované internetové stránky </a:t>
            </a:r>
            <a:endParaRPr lang="cs-CZ" sz="1800" dirty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	</a:t>
            </a:r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cs-CZ" sz="1800" dirty="0">
                <a:solidFill>
                  <a:schemeClr val="tx1"/>
                </a:solidFill>
              </a:rPr>
              <a:t>	</a:t>
            </a:r>
            <a:r>
              <a:rPr lang="cs-CZ" sz="1800" dirty="0" smtClean="0">
                <a:solidFill>
                  <a:schemeClr val="tx1"/>
                </a:solidFill>
              </a:rPr>
              <a:t>odkaz </a:t>
            </a:r>
            <a:r>
              <a:rPr lang="cs-CZ" sz="1800" dirty="0">
                <a:solidFill>
                  <a:schemeClr val="tx1"/>
                </a:solidFill>
              </a:rPr>
              <a:t>na stránky </a:t>
            </a:r>
            <a:r>
              <a:rPr lang="cs-CZ" sz="1800" dirty="0" err="1">
                <a:solidFill>
                  <a:schemeClr val="tx1"/>
                </a:solidFill>
              </a:rPr>
              <a:t>YouTube</a:t>
            </a:r>
            <a:endParaRPr lang="cs-CZ" sz="1800" dirty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4" name="Obrázo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/>
            </a:extLst>
          </a:blip>
          <a:srcRect l="6479" t="25647" r="6338" b="24551"/>
          <a:stretch/>
        </p:blipFill>
        <p:spPr>
          <a:xfrm>
            <a:off x="440182" y="4509120"/>
            <a:ext cx="891458" cy="3600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" name="Obrázo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541139" y="3717032"/>
            <a:ext cx="744268" cy="720080"/>
          </a:xfrm>
          <a:prstGeom prst="ellipse">
            <a:avLst/>
          </a:prstGeom>
          <a:ln>
            <a:noFill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68313" y="404813"/>
            <a:ext cx="8280400" cy="4752975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to ví, odpoví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1400" b="1" dirty="0">
              <a:solidFill>
                <a:schemeClr val="tx1"/>
              </a:solidFill>
            </a:endParaRP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Kde se Jiří Wolker narodil, žil a tvořil?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Víš něco o životě </a:t>
            </a:r>
            <a:r>
              <a:rPr lang="cs-CZ" sz="2400" dirty="0">
                <a:solidFill>
                  <a:schemeClr val="tx1"/>
                </a:solidFill>
              </a:rPr>
              <a:t>J</a:t>
            </a:r>
            <a:r>
              <a:rPr lang="cs-CZ" sz="2400" dirty="0" smtClean="0">
                <a:solidFill>
                  <a:schemeClr val="tx1"/>
                </a:solidFill>
              </a:rPr>
              <a:t>. Wolkera?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Do jakého období můžeme tohoto autora zařadit?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Jaká díla tento autor vytvořil?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Se kterými slavnými literárními osobnostmi </a:t>
            </a: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se mohl Wolker za svého života potkat?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" name="Obrázo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6732240" y="2852936"/>
            <a:ext cx="1958610" cy="293791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288" y="404813"/>
            <a:ext cx="8424862" cy="5327650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 Jiřího Wolkera</a:t>
            </a:r>
            <a:endParaRPr lang="cs-CZ" sz="14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s-CZ" sz="12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arodil se v Přerově v dobře situované rodině</a:t>
            </a:r>
          </a:p>
          <a:p>
            <a:pPr marL="342900" indent="-3429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>
                <a:solidFill>
                  <a:schemeClr val="tx1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ystudoval gymnázium</a:t>
            </a:r>
          </a:p>
          <a:p>
            <a:pPr marL="342900" indent="-3429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>
                <a:solidFill>
                  <a:schemeClr val="tx1"/>
                </a:solidFill>
              </a:rPr>
              <a:t>b</a:t>
            </a:r>
            <a:r>
              <a:rPr lang="cs-CZ" sz="2400" dirty="0" smtClean="0">
                <a:solidFill>
                  <a:schemeClr val="tx1"/>
                </a:solidFill>
              </a:rPr>
              <a:t>yl aktivním skautem</a:t>
            </a:r>
          </a:p>
          <a:p>
            <a:pPr marL="342900" indent="-3429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a přání otce studoval pak v Praze práva</a:t>
            </a:r>
          </a:p>
          <a:p>
            <a:pPr marL="342900" indent="-3429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v Praze u něj silně propukla tuberkulóza </a:t>
            </a: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     (TBC, souchotě) – zánět plicní tkáně</a:t>
            </a:r>
          </a:p>
          <a:p>
            <a:pPr marL="342900" indent="-3429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byl politicky činný v KSČ</a:t>
            </a:r>
          </a:p>
          <a:p>
            <a:pPr marL="342900" indent="-3429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marL="342900" indent="-342900" algn="l" eaLnBrk="1" fontAlgn="auto" hangingPunct="1">
              <a:spcAft>
                <a:spcPts val="0"/>
              </a:spcAft>
              <a:buClr>
                <a:schemeClr val="tx2">
                  <a:lumMod val="75000"/>
                </a:schemeClr>
              </a:buClr>
              <a:buFont typeface="Wingdings" pitchFamily="2" charset="2"/>
              <a:buChar char="ü"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marL="342900" indent="-342900" algn="l" eaLnBrk="1" fontAlgn="auto" hangingPunct="1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marL="342900" indent="-342900" algn="l" eaLnBrk="1" fontAlgn="auto" hangingPunct="1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marL="457200" indent="-457200" algn="l" eaLnBrk="1" fontAlgn="auto" hangingPunct="1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2" name="Obrázo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/>
            </a:extLst>
          </a:blip>
          <a:srcRect l="9073"/>
          <a:stretch/>
        </p:blipFill>
        <p:spPr>
          <a:xfrm>
            <a:off x="6915955" y="1368152"/>
            <a:ext cx="1841222" cy="44371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reflection blurRad="12700" stA="38000" endPos="28000" dist="5000" dir="5400000" sy="-100000" algn="bl" rotWithShape="0"/>
          </a:effectLst>
        </p:spPr>
      </p:pic>
      <p:sp>
        <p:nvSpPr>
          <p:cNvPr id="13317" name="BlokTextu 5"/>
          <p:cNvSpPr txBox="1">
            <a:spLocks noChangeArrowheads="1"/>
          </p:cNvSpPr>
          <p:nvPr/>
        </p:nvSpPr>
        <p:spPr bwMode="auto">
          <a:xfrm>
            <a:off x="5364163" y="4941888"/>
            <a:ext cx="20875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Jiří Wolker </a:t>
            </a:r>
          </a:p>
          <a:p>
            <a:r>
              <a:rPr lang="cs-CZ" i="1"/>
              <a:t>jako prvňáček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288" y="404813"/>
            <a:ext cx="8280400" cy="4752975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Jiřího Wolkera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1400" b="1" dirty="0">
              <a:solidFill>
                <a:schemeClr val="tx1"/>
              </a:solidFill>
            </a:endParaRP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položil základy </a:t>
            </a:r>
            <a:r>
              <a:rPr lang="cs-CZ" sz="2400" b="1" i="1" dirty="0" smtClean="0">
                <a:solidFill>
                  <a:schemeClr val="tx1"/>
                </a:solidFill>
              </a:rPr>
              <a:t>proletářské poezie </a:t>
            </a:r>
            <a:r>
              <a:rPr lang="cs-CZ" sz="2400" dirty="0" smtClean="0">
                <a:solidFill>
                  <a:schemeClr val="tx1"/>
                </a:solidFill>
              </a:rPr>
              <a:t>– </a:t>
            </a: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	- nenávist k válce, touha po spravedlivém světě</a:t>
            </a: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- zobrazování dělnické třídy, její útlak a vykořisťování</a:t>
            </a: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- je určena k recitaci, srozumitelná obyčejným lidem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>
                <a:solidFill>
                  <a:schemeClr val="tx1"/>
                </a:solidFill>
              </a:rPr>
              <a:t>o</a:t>
            </a:r>
            <a:r>
              <a:rPr lang="cs-CZ" sz="2400" dirty="0" smtClean="0">
                <a:solidFill>
                  <a:schemeClr val="tx1"/>
                </a:solidFill>
              </a:rPr>
              <a:t>krajově se věnoval próze – pohádky spíše pro dospělé</a:t>
            </a: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Pohádka o bledé Princezně</a:t>
            </a: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4" name="Obrázok 3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539552" y="3429000"/>
            <a:ext cx="744268" cy="720080"/>
          </a:xfrm>
          <a:prstGeom prst="ellipse">
            <a:avLst/>
          </a:prstGeom>
          <a:ln>
            <a:noFill/>
          </a:ln>
          <a:effectLst/>
        </p:spPr>
      </p:pic>
      <p:sp>
        <p:nvSpPr>
          <p:cNvPr id="14341" name="BlokTextu 5"/>
          <p:cNvSpPr txBox="1">
            <a:spLocks noChangeArrowheads="1"/>
          </p:cNvSpPr>
          <p:nvPr/>
        </p:nvSpPr>
        <p:spPr bwMode="auto">
          <a:xfrm>
            <a:off x="4708525" y="4870450"/>
            <a:ext cx="1879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Jiří Wolker </a:t>
            </a:r>
          </a:p>
          <a:p>
            <a:r>
              <a:rPr lang="cs-CZ" i="1"/>
              <a:t>jako skaut 1916</a:t>
            </a:r>
          </a:p>
        </p:txBody>
      </p:sp>
      <p:pic>
        <p:nvPicPr>
          <p:cNvPr id="3" name="Obrázo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6282394" y="3645024"/>
            <a:ext cx="2466069" cy="28083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288" y="404813"/>
            <a:ext cx="8280400" cy="4752975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Jiřího Wolkera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1400" b="1" dirty="0">
              <a:solidFill>
                <a:schemeClr val="tx1"/>
              </a:solidFill>
            </a:endParaRP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Host do domu</a:t>
            </a: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Poštovní schránka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Těžká hodina</a:t>
            </a: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Balada o snu</a:t>
            </a: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Balada o očích topičových</a:t>
            </a: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Balada o nenarozeném dítěti</a:t>
            </a:r>
          </a:p>
          <a:p>
            <a:pPr algn="l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	</a:t>
            </a: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	</a:t>
            </a:r>
          </a:p>
          <a:p>
            <a:pPr marL="457200" indent="-457200" algn="l" eaLnBrk="1" fontAlgn="auto" hangingPunct="1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364" name="BlokTextu 5"/>
          <p:cNvSpPr txBox="1">
            <a:spLocks noChangeArrowheads="1"/>
          </p:cNvSpPr>
          <p:nvPr/>
        </p:nvSpPr>
        <p:spPr bwMode="auto">
          <a:xfrm>
            <a:off x="4140200" y="4799013"/>
            <a:ext cx="22907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poštovní známka</a:t>
            </a:r>
          </a:p>
          <a:p>
            <a:r>
              <a:rPr lang="cs-CZ" i="1"/>
              <a:t>z roku 1954</a:t>
            </a:r>
          </a:p>
        </p:txBody>
      </p:sp>
      <p:pic>
        <p:nvPicPr>
          <p:cNvPr id="3" name="Obrázo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5940152" y="2376810"/>
            <a:ext cx="2704795" cy="33556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288" y="404813"/>
            <a:ext cx="8280400" cy="5327650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Těžká hodina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1400" b="1" dirty="0">
              <a:solidFill>
                <a:schemeClr val="tx1"/>
              </a:solidFill>
            </a:endParaRP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nejvýznamnější sbírka proletářské poezie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s</a:t>
            </a:r>
            <a:r>
              <a:rPr lang="cs-CZ" sz="2400" b="1" i="1" dirty="0" smtClean="0">
                <a:solidFill>
                  <a:schemeClr val="tx1"/>
                </a:solidFill>
              </a:rPr>
              <a:t>ociální balada - </a:t>
            </a:r>
            <a:r>
              <a:rPr lang="cs-CZ" sz="2400" dirty="0" smtClean="0">
                <a:solidFill>
                  <a:schemeClr val="tx1"/>
                </a:solidFill>
              </a:rPr>
              <a:t>zabývá se společenskými poměry, tragično a konflikty vyplývají z velkých sociálních rozdílů, námětem jsou starosti a problémy obyčejných lidí 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esimistická sbírka odráží autorův život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vět naplněný bídou a utrpením je třeba změnit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Těžká hodina = období dospívání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i="1" dirty="0" smtClean="0">
                <a:solidFill>
                  <a:schemeClr val="tx1"/>
                </a:solidFill>
              </a:rPr>
              <a:t>	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457200" indent="-457200" algn="l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457200" indent="-457200" algn="l" eaLnBrk="1" fontAlgn="auto" hangingPunct="1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6" name="Obrázok 5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6012160" y="404664"/>
            <a:ext cx="744268" cy="720080"/>
          </a:xfrm>
          <a:prstGeom prst="ellipse">
            <a:avLst/>
          </a:prstGeom>
          <a:ln>
            <a:noFill/>
          </a:ln>
          <a:effectLst/>
        </p:spPr>
      </p:pic>
      <p:sp>
        <p:nvSpPr>
          <p:cNvPr id="16389" name="BlokTextu 5"/>
          <p:cNvSpPr txBox="1">
            <a:spLocks noChangeArrowheads="1"/>
          </p:cNvSpPr>
          <p:nvPr/>
        </p:nvSpPr>
        <p:spPr bwMode="auto">
          <a:xfrm>
            <a:off x="4232275" y="4799013"/>
            <a:ext cx="25003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Jiří Wolker </a:t>
            </a:r>
          </a:p>
          <a:p>
            <a:r>
              <a:rPr lang="cs-CZ" i="1"/>
              <a:t>jako student gymnázia</a:t>
            </a:r>
          </a:p>
        </p:txBody>
      </p:sp>
      <p:pic>
        <p:nvPicPr>
          <p:cNvPr id="2" name="Obrázok 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/>
            </a:extLst>
          </a:blip>
          <a:srcRect b="7897"/>
          <a:stretch/>
        </p:blipFill>
        <p:spPr>
          <a:xfrm>
            <a:off x="6516216" y="3771371"/>
            <a:ext cx="2100992" cy="275397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288" y="404813"/>
            <a:ext cx="8280400" cy="4752975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Zajímavosti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14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s-CZ" sz="1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e</a:t>
            </a:r>
            <a:r>
              <a:rPr lang="cs-CZ" sz="2400" b="1" i="1" dirty="0" smtClean="0">
                <a:solidFill>
                  <a:schemeClr val="tx1"/>
                </a:solidFill>
              </a:rPr>
              <a:t>pitaf </a:t>
            </a:r>
            <a:r>
              <a:rPr lang="cs-CZ" sz="2400" dirty="0" smtClean="0">
                <a:solidFill>
                  <a:schemeClr val="tx1"/>
                </a:solidFill>
              </a:rPr>
              <a:t>- text, který vypovídá o zesnulém, shrnuje jeho život</a:t>
            </a: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     - může být na náhrobku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Wolker si epitaf napsal sám</a:t>
            </a:r>
          </a:p>
          <a:p>
            <a:pPr marL="457200" indent="-457200" algn="just" eaLnBrk="1" fontAlgn="auto" hangingPunct="1">
              <a:spcAft>
                <a:spcPts val="0"/>
              </a:spcAft>
              <a:buClr>
                <a:schemeClr val="tx2"/>
              </a:buClr>
              <a:buFont typeface="Wingdings" pitchFamily="2" charset="2"/>
              <a:buChar char="ü"/>
              <a:defRPr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457200" indent="-457200" algn="l" eaLnBrk="1" fontAlgn="auto" hangingPunct="1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BlokTextu 5"/>
          <p:cNvSpPr txBox="1"/>
          <p:nvPr/>
        </p:nvSpPr>
        <p:spPr>
          <a:xfrm>
            <a:off x="2699792" y="3140968"/>
            <a:ext cx="6048672" cy="15696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innerShdw blurRad="63500" dist="50800" dir="2700000">
              <a:prstClr val="black">
                <a:alpha val="50000"/>
              </a:prstClr>
            </a:innerShdw>
            <a:reflection blurRad="6350" stA="50000" endA="300" endPos="55000" dir="5400000" sy="-100000" algn="bl" rotWithShape="0"/>
          </a:effectLst>
        </p:spPr>
        <p:txBody>
          <a:bodyPr>
            <a:spAutoFit/>
          </a:bodyPr>
          <a:lstStyle/>
          <a:p>
            <a:pPr algn="just">
              <a:defRPr/>
            </a:pPr>
            <a:r>
              <a:rPr lang="cs-CZ" sz="2400" b="1" i="1" dirty="0"/>
              <a:t>„Zde leží Jiří Wolker, básník jenž miloval svět </a:t>
            </a:r>
          </a:p>
          <a:p>
            <a:pPr algn="just">
              <a:defRPr/>
            </a:pPr>
            <a:r>
              <a:rPr lang="cs-CZ" sz="2400" b="1" i="1" dirty="0"/>
              <a:t>a pro spravedlnost jeho šel se bít.</a:t>
            </a:r>
          </a:p>
          <a:p>
            <a:pPr algn="just">
              <a:defRPr/>
            </a:pPr>
            <a:r>
              <a:rPr lang="cs-CZ" sz="2400" b="1" i="1" dirty="0"/>
              <a:t>Dřív než mohl srdce své k boji vytasit, </a:t>
            </a:r>
          </a:p>
          <a:p>
            <a:pPr algn="just">
              <a:defRPr/>
            </a:pPr>
            <a:r>
              <a:rPr lang="cs-CZ" sz="2400" b="1" i="1" dirty="0"/>
              <a:t>zemřel mlád dvaceti čtyř let.“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95288" y="404813"/>
            <a:ext cx="8280400" cy="4752975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Současníci Jiřího Wolkera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1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 eaLnBrk="1" fontAlgn="auto" hangingPunct="1">
              <a:spcAft>
                <a:spcPts val="0"/>
              </a:spcAft>
              <a:buClr>
                <a:schemeClr val="tx2"/>
              </a:buClr>
              <a:defRPr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457200" indent="-457200" algn="l" eaLnBrk="1" fontAlgn="auto" hangingPunct="1"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graphicFrame>
        <p:nvGraphicFramePr>
          <p:cNvPr id="1026" name="Objekt 1"/>
          <p:cNvGraphicFramePr>
            <a:graphicFrameLocks noChangeAspect="1"/>
          </p:cNvGraphicFramePr>
          <p:nvPr/>
        </p:nvGraphicFramePr>
        <p:xfrm>
          <a:off x="-1416050" y="719138"/>
          <a:ext cx="10236200" cy="10558462"/>
        </p:xfrm>
        <a:graphic>
          <a:graphicData uri="http://schemas.openxmlformats.org/presentationml/2006/ole">
            <p:oleObj spid="_x0000_s1026" name="Document" r:id="rId4" imgW="8474701" imgH="8751441" progId="Word.Documen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5732463"/>
            <a:ext cx="51720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Podnadpis 4"/>
          <p:cNvSpPr>
            <a:spLocks noGrp="1"/>
          </p:cNvSpPr>
          <p:nvPr>
            <p:ph type="subTitle" idx="1"/>
          </p:nvPr>
        </p:nvSpPr>
        <p:spPr>
          <a:xfrm>
            <a:off x="395288" y="404813"/>
            <a:ext cx="8280400" cy="5184775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obrázků:</a:t>
            </a:r>
          </a:p>
          <a:p>
            <a:pPr eaLnBrk="1" hangingPunct="1">
              <a:defRPr/>
            </a:pPr>
            <a:endParaRPr lang="cs-CZ" sz="14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Titulní strana:	</a:t>
            </a:r>
            <a:r>
              <a:rPr lang="cs-CZ" sz="1400" dirty="0">
                <a:solidFill>
                  <a:schemeClr val="tx1"/>
                </a:solidFill>
              </a:rPr>
              <a:t>http://citaty.net/autori/jiri-wolker/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r>
              <a:rPr lang="cs-CZ" sz="1400" dirty="0">
                <a:solidFill>
                  <a:schemeClr val="tx1"/>
                </a:solidFill>
              </a:rPr>
              <a:t>		http://www.a.cz/?idm=7&amp;ida=43433&amp;ppm=1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Strana </a:t>
            </a:r>
            <a:r>
              <a:rPr lang="cs-CZ" sz="1400" dirty="0">
                <a:solidFill>
                  <a:schemeClr val="tx1"/>
                </a:solidFill>
              </a:rPr>
              <a:t>4:		</a:t>
            </a:r>
            <a:r>
              <a:rPr lang="cs-CZ" sz="1400" dirty="0" smtClean="0">
                <a:solidFill>
                  <a:schemeClr val="tx1"/>
                </a:solidFill>
              </a:rPr>
              <a:t>http://kniznica-sgzp.webnode.sk/news/jiri-wolker-zomrel/</a:t>
            </a: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Strana 5:	</a:t>
            </a:r>
            <a:r>
              <a:rPr lang="cs-CZ" sz="1400" dirty="0">
                <a:solidFill>
                  <a:schemeClr val="tx1"/>
                </a:solidFill>
              </a:rPr>
              <a:t>	http://www.kdb.cz/uzivatel/24/verus/obrazky/spisovatele.html?stranka=53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Strana 6:		</a:t>
            </a:r>
            <a:r>
              <a:rPr lang="cs-CZ" sz="1400" dirty="0">
                <a:solidFill>
                  <a:schemeClr val="tx1"/>
                </a:solidFill>
              </a:rPr>
              <a:t>http://zivotvpoklusu.webnode.cz/news/junacky-tabor-br-svojsika-1912/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Strana 7:</a:t>
            </a:r>
            <a:r>
              <a:rPr lang="cs-CZ" sz="1400" dirty="0">
                <a:solidFill>
                  <a:schemeClr val="tx1"/>
                </a:solidFill>
              </a:rPr>
              <a:t>		http://www.stampcommunity.org/topic.asp?TOPIC_ID=22206&amp;whichpage=3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Strana 8:</a:t>
            </a:r>
            <a:r>
              <a:rPr lang="cs-CZ" sz="1400" dirty="0">
                <a:solidFill>
                  <a:schemeClr val="tx1"/>
                </a:solidFill>
              </a:rPr>
              <a:t>		http://zivotvpoklusu.webnode.cz/news/junacky-tabor-br-svojsika-1912/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Strana 9:</a:t>
            </a:r>
            <a:r>
              <a:rPr lang="cs-CZ" sz="1400" dirty="0">
                <a:solidFill>
                  <a:schemeClr val="tx1"/>
                </a:solidFill>
              </a:rPr>
              <a:t>		http://</a:t>
            </a:r>
            <a:r>
              <a:rPr lang="cs-CZ" sz="1400" dirty="0" smtClean="0">
                <a:solidFill>
                  <a:schemeClr val="tx1"/>
                </a:solidFill>
              </a:rPr>
              <a:t>cs.wikipedia.org/wiki/Epitaf		</a:t>
            </a: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Strana 10:		vlastní tvorba autora</a:t>
            </a:r>
          </a:p>
          <a:p>
            <a:pPr algn="l" eaLnBrk="1" hangingPunct="1"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r>
              <a:rPr lang="cs-CZ" sz="1400" dirty="0" err="1" smtClean="0">
                <a:solidFill>
                  <a:schemeClr val="tx1"/>
                </a:solidFill>
              </a:rPr>
              <a:t>Youtube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https://www.statuscake.com/youtube-to-launch-paid-subscription-channels/</a:t>
            </a: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Internet </a:t>
            </a:r>
            <a:r>
              <a:rPr lang="cs-CZ" sz="1400" dirty="0" err="1" smtClean="0">
                <a:solidFill>
                  <a:schemeClr val="tx1"/>
                </a:solidFill>
              </a:rPr>
              <a:t>explorer‘n‘Mozilla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 err="1" smtClean="0">
                <a:solidFill>
                  <a:schemeClr val="tx1"/>
                </a:solidFill>
              </a:rPr>
              <a:t>Firefox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http://innovationsimple.com/news/internet-explorer-6-discontinued/</a:t>
            </a:r>
          </a:p>
          <a:p>
            <a:pPr algn="l" eaLnBrk="1" hangingPunct="1">
              <a:defRPr/>
            </a:pPr>
            <a:endParaRPr lang="cs-CZ" sz="18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endParaRPr lang="cs-CZ" sz="18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endParaRPr lang="cs-CZ" sz="1800" dirty="0" smtClean="0">
              <a:solidFill>
                <a:schemeClr val="tx1"/>
              </a:solidFill>
            </a:endParaRPr>
          </a:p>
          <a:p>
            <a:pPr algn="l" eaLnBrk="1" hangingPunct="1">
              <a:defRPr/>
            </a:pPr>
            <a:endParaRPr lang="cs-CZ" sz="18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ar vlnenia">
  <a:themeElements>
    <a:clrScheme name="Vlastná 1">
      <a:dk1>
        <a:sysClr val="windowText" lastClr="000000"/>
      </a:dk1>
      <a:lt1>
        <a:sysClr val="window" lastClr="FFFFFF"/>
      </a:lt1>
      <a:dk2>
        <a:srgbClr val="775F55"/>
      </a:dk2>
      <a:lt2>
        <a:srgbClr val="F6B71A"/>
      </a:lt2>
      <a:accent1>
        <a:srgbClr val="ADB6CB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Tvar vlnenia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var vlnenia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582</TotalTime>
  <Words>300</Words>
  <Application>Microsoft Office PowerPoint</Application>
  <PresentationFormat>Předvádění na obrazovce (4:3)</PresentationFormat>
  <Paragraphs>106</Paragraphs>
  <Slides>11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8" baseType="lpstr">
      <vt:lpstr>Candara</vt:lpstr>
      <vt:lpstr>Arial</vt:lpstr>
      <vt:lpstr>Symbol</vt:lpstr>
      <vt:lpstr>Calibri</vt:lpstr>
      <vt:lpstr>Wingdings</vt:lpstr>
      <vt:lpstr>Tvar vlnenia</vt:lpstr>
      <vt:lpstr>Microsoft Word 97 - 2003 Document</vt:lpstr>
      <vt:lpstr>Jiří Wolker 1900 - 1924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Hynek Mácha 1910 - 1936</dc:title>
  <dc:creator>Olinka</dc:creator>
  <cp:lastModifiedBy>Dum</cp:lastModifiedBy>
  <cp:revision>75</cp:revision>
  <dcterms:created xsi:type="dcterms:W3CDTF">2013-05-20T14:47:42Z</dcterms:created>
  <dcterms:modified xsi:type="dcterms:W3CDTF">2014-04-01T09:19:07Z</dcterms:modified>
</cp:coreProperties>
</file>