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9" r:id="rId2"/>
    <p:sldId id="260" r:id="rId3"/>
    <p:sldId id="261" r:id="rId4"/>
    <p:sldId id="268" r:id="rId5"/>
    <p:sldId id="262" r:id="rId6"/>
    <p:sldId id="266" r:id="rId7"/>
    <p:sldId id="263" r:id="rId8"/>
    <p:sldId id="267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25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8938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1C3B42-33D3-441A-8CC9-314DD8DF774F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CE06218A-FCF4-4D76-870F-7B33372A76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A6BEA9-2337-444F-AA30-838049E3A9F5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B9E73CA4-6DD8-4906-9FA4-6026BE59BA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66235-8365-4503-AED9-CDDA843B156D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E5506F-A62B-425A-9AA7-82B5BA3D57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B035-8F54-447F-B0AE-87FE158E0946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5D585-F9B8-4964-90BA-858A701D8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B08206-DBC1-48E1-B6F0-F89FC05D5153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DE10D12F-05E0-41EA-8E49-5385B51369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D953B-FD00-4D59-A11C-AA53488EB601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D605FA-0995-4DD1-B257-D2F47A4E1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02F447-E15B-43D0-BCD5-7E59F1C1C3C7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7BBB43-A56E-46BE-81E7-4BEC254CAF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F2CD-E744-44BC-A0CB-11B683B245AB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CBCCD9-44FB-4A3E-914B-761E97B4E8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AAB2A4-C7F5-4AD2-9E91-74D37AFEF40C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C5CBA1-855C-45ED-9109-9F6A10C644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CE07F-228B-4C26-888A-ADE152A55C37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6C6E7-EFDE-495F-9B06-894F8EB85C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DA9D3-D20C-41D1-90BD-8706F103026B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701E2A-F6EC-4508-A92B-D7E0055B9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6D2B60B-31A3-4618-902D-BFBF52BC5D3B}" type="datetime1">
              <a:rPr lang="cs-CZ" smtClean="0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046CA5F-51C1-4656-95CD-889E6B927F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6/Wheat_P1210892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1/Fagopyrum_sagittatum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_sunflower.jpg" TargetMode="External"/><Relationship Id="rId2" Type="http://schemas.openxmlformats.org/officeDocument/2006/relationships/hyperlink" Target="http://commons.wikimedia.org/wiki/File:Wheat_P121089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agopyrum_sagittatum.jpg" TargetMode="External"/><Relationship Id="rId4" Type="http://schemas.openxmlformats.org/officeDocument/2006/relationships/hyperlink" Target="http://commons.wikimedia.org/wiki/File:Snijboon_peulen_Phaseolus_vulgar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972547"/>
              </p:ext>
            </p:extLst>
          </p:nvPr>
        </p:nvGraphicFramePr>
        <p:xfrm>
          <a:off x="1258888" y="1772816"/>
          <a:ext cx="6697662" cy="489976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367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Vegetační činitelé - světlo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44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Druhý ročník -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4.9.2012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88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pochopí princip nároků jednotlivých plodin na světlo. Naučí se možnosti způsobu regulace světla a tím ovlivnění výnosů u plodin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92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prezentace, doplněna o praktické ukázky plodin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světlo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ClrTx/>
              <a:buFont typeface="Wingdings" pitchFamily="2" charset="2"/>
              <a:buChar char="Ø"/>
            </a:pPr>
            <a:r>
              <a:rPr lang="cs-CZ" dirty="0" smtClean="0"/>
              <a:t>Světlo je zdroj slunečního záření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r>
              <a:rPr lang="cs-CZ" dirty="0" smtClean="0"/>
              <a:t>Sluneční záření je zdrojem světla a tepla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r>
              <a:rPr lang="cs-CZ" dirty="0" smtClean="0"/>
              <a:t>Světlo měříme v nanometrech (</a:t>
            </a:r>
            <a:r>
              <a:rPr lang="cs-CZ" dirty="0" err="1" smtClean="0"/>
              <a:t>nm</a:t>
            </a:r>
            <a:r>
              <a:rPr lang="cs-CZ" dirty="0" smtClean="0"/>
              <a:t>)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r>
              <a:rPr lang="cs-CZ" dirty="0" smtClean="0"/>
              <a:t>Rostliny využívají světlo o délce 380-710nm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r>
              <a:rPr lang="cs-CZ" dirty="0" smtClean="0"/>
              <a:t>Světlo ovlivňuje fotosyntézu= proces, při kterém v zelených částech rostlin vznikají z oxidu uhličitého a vody cukry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r>
              <a:rPr lang="cs-CZ" dirty="0" smtClean="0"/>
              <a:t>Nedostatek světla způsobuje vytáhlé rostliny a slabé rostliny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686800" cy="8382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Rozdělení rostlin podle nároků na světlo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420888"/>
            <a:ext cx="8686800" cy="3659237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Rostliny dlouhodenní</a:t>
            </a:r>
            <a:r>
              <a:rPr lang="cs-CZ" dirty="0" smtClean="0"/>
              <a:t> - vyžadují délku slunečního svitu 14-16 hodin, aby utvořily květ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/>
              <a:t> pokud je doba kratší, rostlina utváří pouze     vegetativní část rostlin (nevykvetou)</a:t>
            </a:r>
          </a:p>
          <a:p>
            <a:pPr>
              <a:buClrTx/>
              <a:buNone/>
            </a:pPr>
            <a:r>
              <a:rPr lang="cs-CZ" dirty="0" smtClean="0"/>
              <a:t>   (obilniny I. skupiny, hrách, mák, řepa, brambory, jetel, vojtěška)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Rostliny dlouhodenní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026" name="Picture 2" descr="File:Wheat P121089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700808"/>
            <a:ext cx="6336704" cy="47525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028384" y="544522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Rozdělení rostlin podle nároků na světlo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04864"/>
            <a:ext cx="8686800" cy="3875261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Rostliny krátkodenní </a:t>
            </a:r>
            <a:r>
              <a:rPr lang="cs-CZ" dirty="0" smtClean="0"/>
              <a:t>- vyžadují délku dne kratší než 8 hodin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/>
              <a:t>Při dlouhém dni zůstávají ve vegetativním stavu</a:t>
            </a:r>
          </a:p>
          <a:p>
            <a:pPr>
              <a:buClrTx/>
              <a:buNone/>
            </a:pPr>
            <a:r>
              <a:rPr lang="cs-CZ" dirty="0" smtClean="0"/>
              <a:t>	(obilniny II. skupiny,slunečnice, konopí, chryzantéma)</a:t>
            </a:r>
          </a:p>
          <a:p>
            <a:pPr>
              <a:buClrTx/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Rostliny krátkodenní</a:t>
            </a:r>
            <a:endParaRPr lang="cs-CZ" sz="5400" b="1" dirty="0"/>
          </a:p>
        </p:txBody>
      </p:sp>
      <p:pic>
        <p:nvPicPr>
          <p:cNvPr id="5" name="Zástupný symbol pro obsah 4" descr="258px-A_sunflow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6" y="2132856"/>
            <a:ext cx="3168749" cy="4224999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602128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Rozdělení rostlin podle nároků na světlo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60848"/>
            <a:ext cx="8686800" cy="4019277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Rostliny neutrální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indiferentní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to rostliny, kterým nezáleží na délce dne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Kvetou při určitém vzrůstu rostliny</a:t>
            </a:r>
          </a:p>
          <a:p>
            <a:pPr>
              <a:buClr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(pohanka, bob, fazole)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Rostliny neutrální</a:t>
            </a:r>
            <a:endParaRPr lang="cs-CZ" sz="6000" dirty="0"/>
          </a:p>
        </p:txBody>
      </p:sp>
      <p:pic>
        <p:nvPicPr>
          <p:cNvPr id="5" name="Zástupný symbol pro obsah 4" descr="258px-Snijboon_peulen_Phaseolus_vulgari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2204864"/>
            <a:ext cx="2754306" cy="3672408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635896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00392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pic>
        <p:nvPicPr>
          <p:cNvPr id="4098" name="Picture 2" descr="Soubor:Fagopyrum sagittatum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204864"/>
            <a:ext cx="2808312" cy="3744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Obr.1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http://commons.wikimedia.org/wiki/File:Wheat_P1210892.jpg</a:t>
            </a:r>
            <a:endParaRPr lang="cs-CZ" sz="3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Obr. 2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http://commons.wikimedia.org/wiki/File:A_sunflower.jpg</a:t>
            </a:r>
            <a:endParaRPr lang="cs-CZ" sz="3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http://commons.wikimedia.org/wiki/File:Snijboon_peulen_Phaseolus_vulgaris.jpg</a:t>
            </a:r>
            <a:endParaRPr lang="cs-CZ" sz="3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http://cs.wikipedia.org/wiki/Soubor:Fagopyrum_sagittatum.jpg</a:t>
            </a:r>
            <a:endParaRPr lang="cs-CZ" sz="3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3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3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38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8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38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38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306</TotalTime>
  <Words>389</Words>
  <Application>Microsoft Office PowerPoint</Application>
  <PresentationFormat>Předvádění na obrazovce (4:3)</PresentationFormat>
  <Paragraphs>65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světlo</vt:lpstr>
      <vt:lpstr>Rozdělení rostlin podle nároků na světlo</vt:lpstr>
      <vt:lpstr>Rostliny dlouhodenní</vt:lpstr>
      <vt:lpstr>Rozdělení rostlin podle nároků na světlo</vt:lpstr>
      <vt:lpstr>Rostliny krátkodenní</vt:lpstr>
      <vt:lpstr>Rozdělení rostlin podle nároků na světlo</vt:lpstr>
      <vt:lpstr>Rostliny neutrální</vt:lpstr>
      <vt:lpstr>Použité zdroje</vt:lpstr>
    </vt:vector>
  </TitlesOfParts>
  <Company>Ministerstvo školství, mládeže a tělovýchovy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Jitka Krobová</cp:lastModifiedBy>
  <cp:revision>45</cp:revision>
  <dcterms:created xsi:type="dcterms:W3CDTF">2010-09-06T12:21:50Z</dcterms:created>
  <dcterms:modified xsi:type="dcterms:W3CDTF">2013-10-10T12:53:52Z</dcterms:modified>
</cp:coreProperties>
</file>