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9" r:id="rId2"/>
    <p:sldId id="260" r:id="rId3"/>
    <p:sldId id="265" r:id="rId4"/>
    <p:sldId id="266" r:id="rId5"/>
    <p:sldId id="263" r:id="rId6"/>
    <p:sldId id="264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38" autoAdjust="0"/>
    <p:restoredTop sz="94660"/>
  </p:normalViewPr>
  <p:slideViewPr>
    <p:cSldViewPr>
      <p:cViewPr varScale="1">
        <p:scale>
          <a:sx n="102" d="100"/>
          <a:sy n="102" d="100"/>
        </p:scale>
        <p:origin x="-96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57613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0714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1C3B42-33D3-441A-8CC9-314DD8DF774F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CE06218A-FCF4-4D76-870F-7B33372A76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A6BEA9-2337-444F-AA30-838049E3A9F5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B9E73CA4-6DD8-4906-9FA4-6026BE59BA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566235-8365-4503-AED9-CDDA843B156D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E5506F-A62B-425A-9AA7-82B5BA3D57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2B035-8F54-447F-B0AE-87FE158E0946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5D585-F9B8-4964-90BA-858A701D80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B08206-DBC1-48E1-B6F0-F89FC05D5153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DE10D12F-05E0-41EA-8E49-5385B51369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FD953B-FD00-4D59-A11C-AA53488EB601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D605FA-0995-4DD1-B257-D2F47A4E1E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02F447-E15B-43D0-BCD5-7E59F1C1C3C7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7BBB43-A56E-46BE-81E7-4BEC254CAF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28F2CD-E744-44BC-A0CB-11B683B245A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CBCCD9-44FB-4A3E-914B-761E97B4E8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AAB2A4-C7F5-4AD2-9E91-74D37AFEF40C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C5CBA1-855C-45ED-9109-9F6A10C644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2CE07F-228B-4C26-888A-ADE152A55C37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56C6E7-EFDE-495F-9B06-894F8EB85C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9DA9D3-D20C-41D1-90BD-8706F103026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701E2A-F6EC-4508-A92B-D7E0055B9E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6D2B60B-31A3-4618-902D-BFBF52BC5D3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046CA5F-51C1-4656-95CD-889E6B927F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38554309"/>
              </p:ext>
            </p:extLst>
          </p:nvPr>
        </p:nvGraphicFramePr>
        <p:xfrm>
          <a:off x="1258888" y="1918667"/>
          <a:ext cx="6697662" cy="462459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578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Vegetační činitelé - teplo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79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ročník a 3. ročník oboru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Druhý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4.9.2012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pochopí princip nároků jednotlivých plodin na teplotu. Naučí se možnosti způsobu regulace teploty a tím ovlivnění výnosů u plodin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13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materiál, ve kterém žáci pochopí důležitost teploty na výnos plodin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Vegetační činitelé - teplo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Důležitý faktor pro růst a vývoj rostlin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Rozhodujícím zdrojem tepla je sluneční záření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 růst a vývoj rostlin je důležitá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teplota půdy a teplota vzduchu v přiměřeném rozmezí</a:t>
            </a:r>
          </a:p>
          <a:p>
            <a:pPr eaLnBrk="1" hangingPunct="1">
              <a:buClrTx/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Teplota půdy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Teplota půdy je do značné míry ovlivňována množstvím půdní vody</a:t>
            </a:r>
          </a:p>
          <a:p>
            <a:pPr marL="0" indent="0">
              <a:buClrTx/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Je závislá: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povrchu půdy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barvě půdy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svažitosti terénu a orientaci na světovou stranu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pokryvu půdy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MĚŘENÍ TEPLOTY PŮDY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686800" cy="4019277"/>
          </a:xfrm>
        </p:spPr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Teplota se měří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půdními teploměry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Měření se provádí v  hloubce 5, 10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20, 50,      100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cm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Teplota půdy má vliv na klíčení a vzcházení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 - pšenice ozimá 3-4 °C</a:t>
            </a:r>
          </a:p>
          <a:p>
            <a:pPr marL="0" indent="0">
              <a:buClrTx/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- kukuřice obecná 8-10°C</a:t>
            </a:r>
          </a:p>
          <a:p>
            <a:pPr marL="0" indent="0">
              <a:buClrTx/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- okurky 14-18 °C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1637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Teplota vzduchu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Sluneční záření ohřívá povrch půdy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 půdy se ohřívá vzduch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Teplotní gradient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-změna teploty vzduchu na každých 100 metrů výšky nad Zemí klesá o 0,6 stupňů C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Jarovizace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je období nízkých teplot, kterými musí projít rostlina, aby přešla z fáze vegetativní do generativní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>
                <a:latin typeface="Times New Roman" pitchFamily="18" charset="0"/>
                <a:cs typeface="Times New Roman" pitchFamily="18" charset="0"/>
              </a:rPr>
              <a:t>měření teploty vzduchu</a:t>
            </a:r>
            <a:endParaRPr lang="cs-CZ" sz="49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 měření používáme teploměry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umisťujeme je do stínu 2 m nad zemí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Průměrná denní teplota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ěříme v hlavních pozorovacích termínech 7, 14, a 21 hodin SEČ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Průměrná měsíční teplota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– je průměr denních teplot dělený počtem dní v měsíci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Průměrná roční teplota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je průměr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ročních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teplot dělený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počtem měsíců v roce</a:t>
            </a:r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Nároky rostlin na teplotu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Rostliny teplomilné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potřebují pro správný růst a vývoj teploty nad 5 stupňů C, pokud teplota klesne, rostlina zastavuje růst a ovlivňuje výnos ( slunečnice, sója, rajče) 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Rostliny chladnomilné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- snesou teploty nižší než 5 stupňů C</a:t>
            </a:r>
          </a:p>
          <a:p>
            <a:pPr marL="0" indent="0"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Rostliny mrazuvzdorné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– krátkodobě snesou </a:t>
            </a:r>
          </a:p>
          <a:p>
            <a:pPr marL="0" indent="0"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teplotu  pod 0 stupňů C</a:t>
            </a:r>
          </a:p>
          <a:p>
            <a:pPr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96232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Otázky k opakování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/>
          <a:lstStyle/>
          <a:p>
            <a:pPr marL="514350" indent="-514350">
              <a:buClrTx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Vysvětlete pojem jarovizace a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uveďte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příklad,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 jakých plodin je tento děj důležitý</a:t>
            </a:r>
          </a:p>
          <a:p>
            <a:pPr marL="514350" indent="-514350">
              <a:buClrTx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Jakým prokazatelným způsobem měříme teplotu</a:t>
            </a:r>
          </a:p>
          <a:p>
            <a:pPr marL="514350" indent="-514350">
              <a:buClrTx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Jaká teplota je důležitá pro zemědělský obor</a:t>
            </a:r>
          </a:p>
          <a:p>
            <a:pPr marL="514350" indent="-514350">
              <a:buClrTx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je zdrojem tepla</a:t>
            </a:r>
          </a:p>
          <a:p>
            <a:pPr marL="514350" indent="-514350">
              <a:buClrTx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jaké hloubce měříme teplotu půdy</a:t>
            </a:r>
          </a:p>
          <a:p>
            <a:pPr marL="514350" indent="-514350">
              <a:buClrTx/>
              <a:buAutoNum type="arabicPeriod"/>
            </a:pPr>
            <a:endParaRPr lang="cs-CZ" dirty="0" smtClean="0"/>
          </a:p>
          <a:p>
            <a:pPr marL="514350" indent="-514350">
              <a:buClrTx/>
              <a:buAutoNum type="arabicPeriod"/>
            </a:pPr>
            <a:endParaRPr lang="cs-CZ" dirty="0" smtClean="0"/>
          </a:p>
          <a:p>
            <a:pPr marL="514350" indent="-514350">
              <a:buClrTx/>
              <a:buAutoNum type="arabicPeriod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8417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Vyd. 1. Praha: </a:t>
            </a:r>
            <a:r>
              <a:rPr lang="cs-CZ" sz="3000" dirty="0" err="1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  <a:r>
              <a:rPr lang="cs-CZ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0353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592</TotalTime>
  <Words>472</Words>
  <Application>Microsoft Office PowerPoint</Application>
  <PresentationFormat>Předvádění na obrazovce (4:3)</PresentationFormat>
  <Paragraphs>65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Vegetační činitelé - teplo</vt:lpstr>
      <vt:lpstr>Teplota půdy</vt:lpstr>
      <vt:lpstr>MĚŘENÍ TEPLOTY PŮDY</vt:lpstr>
      <vt:lpstr>Teplota vzduchu</vt:lpstr>
      <vt:lpstr> měření teploty vzduchu</vt:lpstr>
      <vt:lpstr>Nároky rostlin na teplotu</vt:lpstr>
      <vt:lpstr>Otázky k opakování</vt:lpstr>
      <vt:lpstr>Použité zdroje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51</cp:revision>
  <dcterms:created xsi:type="dcterms:W3CDTF">2010-09-06T12:21:50Z</dcterms:created>
  <dcterms:modified xsi:type="dcterms:W3CDTF">2014-04-01T20:18:59Z</dcterms:modified>
</cp:coreProperties>
</file>