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handoutMasterIdLst>
    <p:handoutMasterId r:id="rId12"/>
  </p:handout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8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1C3B42-33D3-441A-8CC9-314DD8DF774F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CE06218A-FCF4-4D76-870F-7B33372A76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A6BEA9-2337-444F-AA30-838049E3A9F5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B9E73CA4-6DD8-4906-9FA4-6026BE59BA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66235-8365-4503-AED9-CDDA843B156D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E5506F-A62B-425A-9AA7-82B5BA3D57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B035-8F54-447F-B0AE-87FE158E0946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5D585-F9B8-4964-90BA-858A701D8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B08206-DBC1-48E1-B6F0-F89FC05D5153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DE10D12F-05E0-41EA-8E49-5385B51369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D953B-FD00-4D59-A11C-AA53488EB601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D605FA-0995-4DD1-B257-D2F47A4E1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02F447-E15B-43D0-BCD5-7E59F1C1C3C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7BBB43-A56E-46BE-81E7-4BEC254CAF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F2CD-E744-44BC-A0CB-11B683B245A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CBCCD9-44FB-4A3E-914B-761E97B4E8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AAB2A4-C7F5-4AD2-9E91-74D37AFEF40C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C5CBA1-855C-45ED-9109-9F6A10C644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CE07F-228B-4C26-888A-ADE152A55C3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6C6E7-EFDE-495F-9B06-894F8EB85C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DA9D3-D20C-41D1-90BD-8706F103026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701E2A-F6EC-4508-A92B-D7E0055B9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6D2B60B-31A3-4618-902D-BFBF52BC5D3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046CA5F-51C1-4656-95CD-889E6B927F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eliwood.cz/aktuality/vysazovani-zeleniny-pestovani-chrestu-predpestovani-sadby-pareniste-brezen-dil-pa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916834"/>
          <a:ext cx="6697662" cy="4581125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022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6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6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Sadba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6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0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6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Druhý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6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5.4.2013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02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 si  osvojí pojem sadba, naučí se způsoby výroby a ošetření sadby u jednotlivých plodin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5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 ve formě prezentace, která bude doplněna o ukázky jednotlivých druhů sadby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sadba</a:t>
            </a:r>
            <a:endParaRPr lang="cs-CZ" sz="7200" b="1" dirty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686800" cy="3515221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SADBA  JE VEGETATIVNÍ ČÁST ROSTLINY, KTERÁ SLOUŽÍ K ROZMNOŽOVÁNÍ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None/>
            </a:pPr>
            <a:endParaRPr lang="cs-CZ" dirty="0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VEGETATIVNÍ ČÁSTI ROSTLINY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HLÍZY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PODZEMNÍ ČÁST ROSTLIN, KTERÉ SLOUŽÍ K ROZMNOŽOVÁNÍ (BRAMBORY)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ODDENKY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– PODZEMNÍ ČÁST ROSTLIN (DŘEVINY)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DĚLENÍ TRSŮ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ROZDĚLENÍ MATEČNÉ ROSTLINY NA NĚKOLIK MENŠÍCH DCEŘINNÝCH (JAHODNÍK</a:t>
            </a:r>
            <a:r>
              <a:rPr lang="cs-CZ" dirty="0" smtClean="0"/>
              <a:t>)</a:t>
            </a:r>
            <a:endParaRPr lang="cs-CZ" u="sng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VEGETATIVNÍ ČÁSTI ROSTLINY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Cibule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– na matečné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 utváří dceřiné cibule (cibule, narcisy)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Řízky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– část rostliny 10-15 cm musí mít oka, ze kterých rostlina raší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- Letní – bylinné, odebírají se v       červnu/červenci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- Podzimní dřevité, odebírají se v září/říjnu z vyzrálé části rostliny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DRUHY SADBY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60848"/>
            <a:ext cx="8686800" cy="4019277"/>
          </a:xfrm>
        </p:spPr>
        <p:txBody>
          <a:bodyPr>
            <a:normAutofit/>
          </a:bodyPr>
          <a:lstStyle/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Balíčkovaná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speciální stroje slisují zeminu do různě velkých balíčků, do kterých se ihned vysévá, ty se pak při výsadbě rozdělí a vysadí (celer)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u="sng" dirty="0" err="1" smtClean="0">
                <a:latin typeface="Times New Roman" pitchFamily="18" charset="0"/>
                <a:cs typeface="Times New Roman" pitchFamily="18" charset="0"/>
              </a:rPr>
              <a:t>Prostokořená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osivo se vyseje do truhlíčku a rostliny se při výsadbě jednotlivě oddělují (salát)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BALÍČKOVANÁ SADBA</a:t>
            </a:r>
            <a:endParaRPr lang="cs-CZ" sz="6000" b="1" dirty="0"/>
          </a:p>
        </p:txBody>
      </p:sp>
      <p:pic>
        <p:nvPicPr>
          <p:cNvPr id="5" name="Zástupný symbol pro obsah 4" descr="jiff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2269193"/>
            <a:ext cx="3692624" cy="3181488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164288" y="5157192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SADBA</a:t>
            </a:r>
            <a:endParaRPr lang="cs-CZ" sz="8000" b="1" dirty="0"/>
          </a:p>
        </p:txBody>
      </p:sp>
      <p:pic>
        <p:nvPicPr>
          <p:cNvPr id="5" name="Zástupný symbol pro obsah 4" descr="hrnkovan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8325" y="1712119"/>
            <a:ext cx="5619750" cy="421005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884368" y="537321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/>
          <a:lstStyle/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Vysvětlete rozdíl mezi vegetativním a generativním rozmnožováním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Vysvětlete jak získáte sadbu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Vysvětlete řízkování rostlin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si představíte pod pojmem balíčkovaná sadba a uveďte její příklady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POUŽITÉ ZDROJE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Obr.1,2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    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keliwood.cz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/aktuality/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vysazovani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-zeleniny-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pestovani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chrestu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predpestovani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-sadby-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pareniste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brezen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dil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-paty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218</TotalTime>
  <Words>317</Words>
  <Application>Microsoft Office PowerPoint</Application>
  <PresentationFormat>Předvádění na obrazovce (4:3)</PresentationFormat>
  <Paragraphs>48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sadba</vt:lpstr>
      <vt:lpstr>VEGETATIVNÍ ČÁSTI ROSTLINY</vt:lpstr>
      <vt:lpstr>VEGETATIVNÍ ČÁSTI ROSTLINY</vt:lpstr>
      <vt:lpstr>DRUHY SADBY</vt:lpstr>
      <vt:lpstr>BALÍČKOVANÁ SADBA</vt:lpstr>
      <vt:lpstr>SADBA</vt:lpstr>
      <vt:lpstr>OPAKOVÁNÍ</vt:lpstr>
      <vt:lpstr>POUŽITÉ ZDROJE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34</cp:revision>
  <dcterms:created xsi:type="dcterms:W3CDTF">2010-09-06T12:21:50Z</dcterms:created>
  <dcterms:modified xsi:type="dcterms:W3CDTF">2014-04-01T20:22:38Z</dcterms:modified>
</cp:coreProperties>
</file>