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handoutMasterIdLst>
    <p:handoutMasterId r:id="rId13"/>
  </p:handoutMasterIdLst>
  <p:sldIdLst>
    <p:sldId id="259" r:id="rId2"/>
    <p:sldId id="263" r:id="rId3"/>
    <p:sldId id="260" r:id="rId4"/>
    <p:sldId id="261" r:id="rId5"/>
    <p:sldId id="264" r:id="rId6"/>
    <p:sldId id="265" r:id="rId7"/>
    <p:sldId id="266" r:id="rId8"/>
    <p:sldId id="267" r:id="rId9"/>
    <p:sldId id="268" r:id="rId10"/>
    <p:sldId id="262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97" d="100"/>
          <a:sy n="97" d="100"/>
        </p:scale>
        <p:origin x="-114" y="-1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6" d="100"/>
          <a:sy n="86" d="100"/>
        </p:scale>
        <p:origin x="-3126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B76A85E-C15B-47D1-8A77-868EB949C0B7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3B80887-1D3D-4E20-B290-7ABB38CF63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BBECF27B-8AD3-4C64-892D-AC0E0A89A7E7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AECC1D2-84C7-4926-9828-A75C5E1F25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75E1328-82B4-4BE1-AA7A-68A812489BC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EFF770-43F2-42A3-AA6C-D4DF370C8C8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71C3B42-33D3-441A-8CC9-314DD8DF774F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pPr>
              <a:defRPr/>
            </a:pPr>
            <a:fld id="{CE06218A-FCF4-4D76-870F-7B33372A76A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A6BEA9-2337-444F-AA30-838049E3A9F5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pPr>
              <a:defRPr/>
            </a:pPr>
            <a:fld id="{B9E73CA4-6DD8-4906-9FA4-6026BE59BA6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566235-8365-4503-AED9-CDDA843B156D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FE5506F-A62B-425A-9AA7-82B5BA3D572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342B035-8F54-447F-B0AE-87FE158E0946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A5D585-F9B8-4964-90BA-858A701D804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8B08206-DBC1-48E1-B6F0-F89FC05D5153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pPr>
              <a:defRPr/>
            </a:pPr>
            <a:fld id="{DE10D12F-05E0-41EA-8E49-5385B51369D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AFD953B-FD00-4D59-A11C-AA53488EB601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FD605FA-0995-4DD1-B257-D2F47A4E1E8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902F447-E15B-43D0-BCD5-7E59F1C1C3C7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7BBB43-A56E-46BE-81E7-4BEC254CAF7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328F2CD-E744-44BC-A0CB-11B683B245AB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1CBCCD9-44FB-4A3E-914B-761E97B4E8E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DAAB2A4-C7F5-4AD2-9E91-74D37AFEF40C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FC5CBA1-855C-45ED-9109-9F6A10C6448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02CE07F-228B-4C26-888A-ADE152A55C37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756C6E7-EFDE-495F-9B06-894F8EB85CF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29DA9D3-D20C-41D1-90BD-8706F103026B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2701E2A-F6EC-4508-A92B-D7E0055B9E3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16D2B60B-31A3-4618-902D-BFBF52BC5D3B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1046CA5F-51C1-4656-95CD-889E6B927FF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ahrady-fotogalerie.cz/stromy-a-rostliny/rok-ve-skleniku-vysevy" TargetMode="External"/><Relationship Id="rId2" Type="http://schemas.openxmlformats.org/officeDocument/2006/relationships/hyperlink" Target="http://www.keliwood.cz/aktuality/pareniste-predpestovani-sadby-moreni-osiva-zpusoby-seti-vysev-zeleniny-foliovniky-unor-dil-ctvrt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971600" y="2276871"/>
          <a:ext cx="6697662" cy="4284663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5243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Gymnázium, střední odborná škola, střední odborné učiliště a vyšší odborná škola, Hořice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42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42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Výsev osiva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42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Ing. Jitka </a:t>
                      </a:r>
                      <a:r>
                        <a:rPr kumimoji="0" lang="cs-CZ" sz="140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Krobová</a:t>
                      </a:r>
                      <a:endParaRPr kumimoji="0" lang="cs-CZ" sz="140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833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Pěstování rostlin pro 2. a 3. ročník  oboru </a:t>
                      </a:r>
                      <a:r>
                        <a:rPr kumimoji="0" lang="cs-CZ" sz="140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agropodnikání</a:t>
                      </a:r>
                      <a:endParaRPr kumimoji="0" lang="cs-CZ" sz="140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42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Druhý ročník </a:t>
                      </a:r>
                      <a:r>
                        <a:rPr kumimoji="0" lang="cs-CZ" sz="140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agropodnikání</a:t>
                      </a:r>
                      <a:endParaRPr kumimoji="0" lang="cs-CZ" sz="140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42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14.4.2013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833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Žáci se naučí podle požadavků jednotlivých druhů plodin stanovit termín, hloubku a způsob výsevu dané plodiny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40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Výukový materiál, ve kterém žáci pochopí princip výsevu plodin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/>
              <a:t>Výsev osiva</a:t>
            </a:r>
            <a:endParaRPr lang="cs-CZ" sz="7200" b="1" dirty="0"/>
          </a:p>
        </p:txBody>
      </p:sp>
      <p:pic>
        <p:nvPicPr>
          <p:cNvPr id="5" name="Zástupný symbol pro obsah 4" descr="7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627784" y="2232011"/>
            <a:ext cx="4032448" cy="3689690"/>
          </a:xfr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948264" y="5661248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/>
              <a:t>Způsoby výsevu</a:t>
            </a:r>
            <a:endParaRPr lang="cs-CZ" sz="7200" b="1" dirty="0"/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14350" indent="-514350" eaLnBrk="1" hangingPunct="1">
              <a:buClrTx/>
              <a:buNone/>
            </a:pPr>
            <a:r>
              <a:rPr lang="cs-CZ" b="1" dirty="0" smtClean="0"/>
              <a:t>Setí je úkon, při kterém dochází k zapravení osiva do půdy</a:t>
            </a:r>
          </a:p>
          <a:p>
            <a:pPr marL="514350" indent="-514350" eaLnBrk="1" hangingPunct="1">
              <a:buClrTx/>
              <a:buNone/>
            </a:pPr>
            <a:r>
              <a:rPr lang="cs-CZ" b="1" dirty="0" smtClean="0"/>
              <a:t>1. klasické - do řádků -   úzkých 15-30 cm</a:t>
            </a:r>
          </a:p>
          <a:p>
            <a:pPr marL="4057650" lvl="8" indent="-514350">
              <a:buClrTx/>
              <a:buNone/>
            </a:pPr>
            <a:r>
              <a:rPr lang="cs-CZ" sz="3200" b="1" dirty="0" smtClean="0"/>
              <a:t>    -   širokých 50-75 cm</a:t>
            </a:r>
          </a:p>
          <a:p>
            <a:pPr marL="514350" indent="-514350" eaLnBrk="1" hangingPunct="1">
              <a:buNone/>
            </a:pPr>
            <a:r>
              <a:rPr lang="cs-CZ" b="1" dirty="0" smtClean="0"/>
              <a:t>			  - na široko u běžných plodin v 			    kg/ha</a:t>
            </a:r>
          </a:p>
          <a:p>
            <a:pPr marL="514350" indent="-514350" eaLnBrk="1" hangingPunct="1">
              <a:buNone/>
            </a:pPr>
            <a:r>
              <a:rPr lang="cs-CZ" b="1" dirty="0" smtClean="0"/>
              <a:t>2. přesný výsev – slunečnice, řepa cukrovka</a:t>
            </a:r>
          </a:p>
          <a:p>
            <a:pPr marL="514350" indent="-514350" eaLnBrk="1" hangingPunct="1">
              <a:buNone/>
            </a:pPr>
            <a:r>
              <a:rPr lang="cs-CZ" b="1" dirty="0" smtClean="0"/>
              <a:t>3. do špetek – využívá se pouze v zelinářství</a:t>
            </a:r>
          </a:p>
          <a:p>
            <a:pPr marL="514350" indent="-514350" eaLnBrk="1" hangingPunct="1">
              <a:buClrTx/>
              <a:buFont typeface="+mj-lt"/>
              <a:buAutoNum type="arabicPeriod"/>
            </a:pPr>
            <a:endParaRPr lang="cs-CZ" b="1" dirty="0" smtClean="0"/>
          </a:p>
          <a:p>
            <a:pPr eaLnBrk="1" hangingPunct="1"/>
            <a:endParaRPr lang="cs-CZ" dirty="0" smtClean="0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>
          <a:ln>
            <a:solidFill>
              <a:schemeClr val="bg1"/>
            </a:solidFill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/>
              <a:t>Výsev osiva do řádků</a:t>
            </a:r>
            <a:endParaRPr lang="cs-CZ" sz="6000" b="1" dirty="0"/>
          </a:p>
        </p:txBody>
      </p:sp>
      <p:pic>
        <p:nvPicPr>
          <p:cNvPr id="5" name="Zástupný symbol pro obsah 4" descr="seti_do_radku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19672" y="1988840"/>
            <a:ext cx="6093941" cy="4043509"/>
          </a:xfr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8028384" y="5661248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/>
              <a:t>Výsev na široko</a:t>
            </a:r>
            <a:endParaRPr lang="cs-CZ" sz="7200" b="1" dirty="0"/>
          </a:p>
        </p:txBody>
      </p:sp>
      <p:pic>
        <p:nvPicPr>
          <p:cNvPr id="5" name="Zástupný symbol pro obsah 4" descr="pShow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91680" y="2060848"/>
            <a:ext cx="5182616" cy="3455077"/>
          </a:xfr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236296" y="5373216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/>
              <a:t>Doba setí</a:t>
            </a:r>
            <a:endParaRPr lang="cs-CZ" sz="7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U osiva rozlišujeme formu:</a:t>
            </a:r>
          </a:p>
          <a:p>
            <a:pPr>
              <a:buClrTx/>
              <a:buNone/>
            </a:pPr>
            <a:r>
              <a:rPr lang="cs-CZ" b="1" dirty="0" smtClean="0"/>
              <a:t>1. </a:t>
            </a:r>
            <a:r>
              <a:rPr lang="cs-CZ" b="1" u="sng" dirty="0" smtClean="0"/>
              <a:t>Ozimou</a:t>
            </a:r>
            <a:r>
              <a:rPr lang="cs-CZ" b="1" dirty="0" smtClean="0"/>
              <a:t> – nesmí se sít na jaře (řepka ozimá, pšenice </a:t>
            </a:r>
            <a:r>
              <a:rPr lang="cs-CZ" b="1" dirty="0" err="1" smtClean="0"/>
              <a:t>oz</a:t>
            </a:r>
            <a:r>
              <a:rPr lang="cs-CZ" b="1" dirty="0" smtClean="0"/>
              <a:t>., ječmen </a:t>
            </a:r>
            <a:r>
              <a:rPr lang="cs-CZ" b="1" dirty="0" err="1" smtClean="0"/>
              <a:t>oz</a:t>
            </a:r>
            <a:r>
              <a:rPr lang="cs-CZ" b="1" dirty="0" smtClean="0"/>
              <a:t>., žito </a:t>
            </a:r>
            <a:r>
              <a:rPr lang="cs-CZ" b="1" dirty="0" err="1" smtClean="0"/>
              <a:t>oz</a:t>
            </a:r>
            <a:r>
              <a:rPr lang="cs-CZ" b="1" dirty="0" smtClean="0"/>
              <a:t>.)</a:t>
            </a:r>
          </a:p>
          <a:p>
            <a:pPr>
              <a:buClrTx/>
              <a:buNone/>
            </a:pPr>
            <a:r>
              <a:rPr lang="cs-CZ" b="1" dirty="0" smtClean="0"/>
              <a:t>2. </a:t>
            </a:r>
            <a:r>
              <a:rPr lang="cs-CZ" b="1" u="sng" dirty="0" smtClean="0"/>
              <a:t>Jarní</a:t>
            </a:r>
            <a:r>
              <a:rPr lang="cs-CZ" b="1" dirty="0" smtClean="0"/>
              <a:t> – výsev nesmí být na podzim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Každá plodina má svůj agrotechnický termín setí, při jeho nedodržení se výrazně sníží výnos, protože plodina neprojde vývojovým stádiem , které je pro každou plodinu specifické 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b="1" dirty="0" smtClean="0"/>
              <a:t>Příprava osiva pro výsev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None/>
            </a:pPr>
            <a:r>
              <a:rPr lang="cs-CZ" b="1" u="sng" dirty="0" smtClean="0"/>
              <a:t>1.Moření </a:t>
            </a:r>
            <a:r>
              <a:rPr lang="cs-CZ" b="1" dirty="0" smtClean="0"/>
              <a:t>– ošetření chemickými přípravky, za účelem zabránit rozvoji chorob a škůdců</a:t>
            </a:r>
          </a:p>
          <a:p>
            <a:pPr marL="514350" indent="-514350">
              <a:buNone/>
            </a:pPr>
            <a:r>
              <a:rPr lang="cs-CZ" b="1" dirty="0" smtClean="0"/>
              <a:t>     - moření mokrou cestou </a:t>
            </a:r>
          </a:p>
          <a:p>
            <a:pPr marL="514350" indent="-514350">
              <a:buNone/>
            </a:pPr>
            <a:r>
              <a:rPr lang="cs-CZ" b="1" dirty="0" smtClean="0"/>
              <a:t>     - práškovými mořidly</a:t>
            </a:r>
          </a:p>
          <a:p>
            <a:pPr marL="514350" indent="-514350">
              <a:buNone/>
            </a:pPr>
            <a:r>
              <a:rPr lang="cs-CZ" b="1" u="sng" dirty="0" smtClean="0"/>
              <a:t>2. Obrušování</a:t>
            </a:r>
            <a:r>
              <a:rPr lang="cs-CZ" b="1" dirty="0" smtClean="0"/>
              <a:t> – pro přesný výsev se osivo zbavuje nerovností ( mrkev, řepa)</a:t>
            </a:r>
          </a:p>
          <a:p>
            <a:pPr marL="514350" indent="-514350">
              <a:buNone/>
            </a:pPr>
            <a:r>
              <a:rPr lang="cs-CZ" b="1" u="sng" dirty="0" smtClean="0"/>
              <a:t>3. Obalování</a:t>
            </a:r>
            <a:r>
              <a:rPr lang="cs-CZ" b="1" dirty="0" smtClean="0"/>
              <a:t> – obalení osiva pro sjednocení tvaru a velikosti pro přesný výsev (řepa)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b="1" dirty="0" smtClean="0"/>
              <a:t>Příprava osiva pro výsev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u="sng" dirty="0" smtClean="0"/>
              <a:t>4</a:t>
            </a:r>
            <a:r>
              <a:rPr lang="cs-CZ" b="1" u="sng" dirty="0" smtClean="0"/>
              <a:t>. Kalibrování</a:t>
            </a:r>
            <a:r>
              <a:rPr lang="cs-CZ" b="1" dirty="0" smtClean="0"/>
              <a:t> – velikostní třídění osiva, pro přesné setí</a:t>
            </a:r>
          </a:p>
          <a:p>
            <a:pPr>
              <a:buNone/>
            </a:pPr>
            <a:r>
              <a:rPr lang="cs-CZ" b="1" u="sng" dirty="0" smtClean="0"/>
              <a:t>5. Stratifikace </a:t>
            </a:r>
            <a:r>
              <a:rPr lang="cs-CZ" b="1" dirty="0" smtClean="0"/>
              <a:t>– narušení tvrdého osemení za účelem urychlení klíčivosti (jetel, vojtěška)</a:t>
            </a:r>
          </a:p>
          <a:p>
            <a:pPr>
              <a:buNone/>
            </a:pPr>
            <a:r>
              <a:rPr lang="cs-CZ" b="1" u="sng" dirty="0" smtClean="0"/>
              <a:t>6. Očkování</a:t>
            </a:r>
            <a:r>
              <a:rPr lang="cs-CZ" b="1" dirty="0" smtClean="0"/>
              <a:t> – u bobovitých plodin se očkuje </a:t>
            </a:r>
            <a:r>
              <a:rPr lang="cs-CZ" b="1" dirty="0" err="1" smtClean="0"/>
              <a:t>Rhizobinem</a:t>
            </a:r>
            <a:r>
              <a:rPr lang="cs-CZ" b="1" dirty="0" smtClean="0"/>
              <a:t> (hlízkové bakterie) pro lepší schopnost poutání vzdušného dusíku a tím zlepšení výživy</a:t>
            </a:r>
            <a:endParaRPr lang="cs-CZ" b="1" u="sng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/>
              <a:t>Otázky  k opakování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CHARAKTERIZUJTE POJEM SETÍ, VÝSEV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VYJMENUJTE VŠECHNY ZPŮSOBY PŘEDSEŤOVÉHO OŠETŘENÍ OSIVA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CHARAKTERIZUJTE OBALOVÁNÍ OSIVA A UVEĎTE PŘÍKLADY PLODIN, U KTERÝCH SE TENTO ÚKON PROVÁDÍ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JAKÝ ZPŮSOB OŠETŘENÍ </a:t>
            </a:r>
            <a:r>
              <a:rPr lang="cs-CZ" dirty="0" smtClean="0"/>
              <a:t>BYSTE </a:t>
            </a:r>
            <a:r>
              <a:rPr lang="cs-CZ" dirty="0" smtClean="0"/>
              <a:t>ZVOLILI U ŘEPY CUKROVKY?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/>
              <a:t>Použité zdroje</a:t>
            </a:r>
            <a:endParaRPr lang="cs-CZ" sz="7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	Obr. 1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2400" dirty="0" smtClean="0">
                <a:hlinkClick r:id="rId2"/>
              </a:rPr>
              <a:t>http://www.</a:t>
            </a:r>
            <a:r>
              <a:rPr lang="cs-CZ" sz="2400" dirty="0" err="1" smtClean="0">
                <a:hlinkClick r:id="rId2"/>
              </a:rPr>
              <a:t>keliwood.cz</a:t>
            </a:r>
            <a:r>
              <a:rPr lang="cs-CZ" sz="2400" dirty="0" smtClean="0">
                <a:hlinkClick r:id="rId2"/>
              </a:rPr>
              <a:t>/aktuality/</a:t>
            </a:r>
            <a:r>
              <a:rPr lang="cs-CZ" sz="2400" dirty="0" err="1" smtClean="0">
                <a:hlinkClick r:id="rId2"/>
              </a:rPr>
              <a:t>pareniste</a:t>
            </a:r>
            <a:r>
              <a:rPr lang="cs-CZ" sz="2400" dirty="0" smtClean="0">
                <a:hlinkClick r:id="rId2"/>
              </a:rPr>
              <a:t>-</a:t>
            </a:r>
            <a:r>
              <a:rPr lang="cs-CZ" sz="2400" dirty="0" err="1" smtClean="0">
                <a:hlinkClick r:id="rId2"/>
              </a:rPr>
              <a:t>predpestovani</a:t>
            </a:r>
            <a:r>
              <a:rPr lang="cs-CZ" sz="2400" dirty="0" smtClean="0">
                <a:hlinkClick r:id="rId2"/>
              </a:rPr>
              <a:t>-sadby-</a:t>
            </a:r>
            <a:r>
              <a:rPr lang="cs-CZ" sz="2400" dirty="0" err="1" smtClean="0">
                <a:hlinkClick r:id="rId2"/>
              </a:rPr>
              <a:t>moreni</a:t>
            </a:r>
            <a:r>
              <a:rPr lang="cs-CZ" sz="2400" dirty="0" smtClean="0">
                <a:hlinkClick r:id="rId2"/>
              </a:rPr>
              <a:t>-osiva-</a:t>
            </a:r>
            <a:r>
              <a:rPr lang="cs-CZ" sz="2400" dirty="0" err="1" smtClean="0">
                <a:hlinkClick r:id="rId2"/>
              </a:rPr>
              <a:t>zpusoby</a:t>
            </a:r>
            <a:r>
              <a:rPr lang="cs-CZ" sz="2400" dirty="0" smtClean="0">
                <a:hlinkClick r:id="rId2"/>
              </a:rPr>
              <a:t>-seti-vysev-zeleniny-</a:t>
            </a:r>
            <a:r>
              <a:rPr lang="cs-CZ" sz="2400" dirty="0" err="1" smtClean="0">
                <a:hlinkClick r:id="rId2"/>
              </a:rPr>
              <a:t>foliovniky</a:t>
            </a:r>
            <a:r>
              <a:rPr lang="cs-CZ" sz="2400" dirty="0" smtClean="0">
                <a:hlinkClick r:id="rId2"/>
              </a:rPr>
              <a:t>-</a:t>
            </a:r>
            <a:r>
              <a:rPr lang="cs-CZ" sz="2400" dirty="0" err="1" smtClean="0">
                <a:hlinkClick r:id="rId2"/>
              </a:rPr>
              <a:t>unor</a:t>
            </a:r>
            <a:r>
              <a:rPr lang="cs-CZ" sz="2400" dirty="0" smtClean="0">
                <a:hlinkClick r:id="rId2"/>
              </a:rPr>
              <a:t>-</a:t>
            </a:r>
            <a:r>
              <a:rPr lang="cs-CZ" sz="2400" dirty="0" err="1" smtClean="0">
                <a:hlinkClick r:id="rId2"/>
              </a:rPr>
              <a:t>dil</a:t>
            </a:r>
            <a:r>
              <a:rPr lang="cs-CZ" sz="2400" dirty="0" smtClean="0">
                <a:hlinkClick r:id="rId2"/>
              </a:rPr>
              <a:t>-</a:t>
            </a:r>
            <a:r>
              <a:rPr lang="cs-CZ" sz="2400" dirty="0" err="1" smtClean="0">
                <a:hlinkClick r:id="rId2"/>
              </a:rPr>
              <a:t>ctvrty</a:t>
            </a:r>
            <a:endParaRPr lang="cs-CZ" sz="2400" dirty="0" smtClean="0"/>
          </a:p>
          <a:p>
            <a:pPr>
              <a:buClrTx/>
              <a:buFont typeface="Wingdings" pitchFamily="2" charset="2"/>
              <a:buChar char="Ø"/>
            </a:pPr>
            <a:r>
              <a:rPr lang="cs-CZ" sz="2400" dirty="0" smtClean="0"/>
              <a:t>Obr. </a:t>
            </a:r>
            <a:r>
              <a:rPr lang="cs-CZ" sz="2400" smtClean="0"/>
              <a:t>2,3</a:t>
            </a:r>
            <a:endParaRPr lang="cs-CZ" sz="2400" dirty="0" smtClean="0"/>
          </a:p>
          <a:p>
            <a:pPr>
              <a:buClrTx/>
              <a:buFont typeface="Wingdings" pitchFamily="2" charset="2"/>
              <a:buChar char="Ø"/>
            </a:pPr>
            <a:r>
              <a:rPr lang="cs-CZ" sz="2400" dirty="0" smtClean="0">
                <a:hlinkClick r:id="rId3"/>
              </a:rPr>
              <a:t>http://www.zahrady-</a:t>
            </a:r>
            <a:r>
              <a:rPr lang="cs-CZ" sz="2400" dirty="0" err="1" smtClean="0">
                <a:hlinkClick r:id="rId3"/>
              </a:rPr>
              <a:t>fotogalerie.cz</a:t>
            </a:r>
            <a:r>
              <a:rPr lang="cs-CZ" sz="2400" dirty="0" smtClean="0">
                <a:hlinkClick r:id="rId3"/>
              </a:rPr>
              <a:t>/stromy-a-rostliny/rok-ve-</a:t>
            </a:r>
            <a:r>
              <a:rPr lang="cs-CZ" sz="2400" dirty="0" err="1" smtClean="0">
                <a:hlinkClick r:id="rId3"/>
              </a:rPr>
              <a:t>skleniku</a:t>
            </a:r>
            <a:r>
              <a:rPr lang="cs-CZ" sz="2400" dirty="0" smtClean="0">
                <a:hlinkClick r:id="rId3"/>
              </a:rPr>
              <a:t>-</a:t>
            </a:r>
            <a:r>
              <a:rPr lang="cs-CZ" sz="2400" dirty="0" err="1" smtClean="0">
                <a:hlinkClick r:id="rId3"/>
              </a:rPr>
              <a:t>vysevy</a:t>
            </a:r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216</TotalTime>
  <Words>341</Words>
  <Application>Microsoft Office PowerPoint</Application>
  <PresentationFormat>Předvádění na obrazovce (4:3)</PresentationFormat>
  <Paragraphs>58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Snímek 1</vt:lpstr>
      <vt:lpstr>Výsev osiva</vt:lpstr>
      <vt:lpstr>Způsoby výsevu</vt:lpstr>
      <vt:lpstr>Výsev osiva do řádků</vt:lpstr>
      <vt:lpstr>Výsev na široko</vt:lpstr>
      <vt:lpstr>Doba setí</vt:lpstr>
      <vt:lpstr>Příprava osiva pro výsev</vt:lpstr>
      <vt:lpstr>Příprava osiva pro výsev</vt:lpstr>
      <vt:lpstr>Otázky  k opakování</vt:lpstr>
      <vt:lpstr>Použité zdroje</vt:lpstr>
    </vt:vector>
  </TitlesOfParts>
  <Company>Ministerstvo školství, mládeže a tělovýchovy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machackova petra</dc:creator>
  <cp:lastModifiedBy>Dum</cp:lastModifiedBy>
  <cp:revision>37</cp:revision>
  <dcterms:created xsi:type="dcterms:W3CDTF">2010-09-06T12:21:50Z</dcterms:created>
  <dcterms:modified xsi:type="dcterms:W3CDTF">2014-04-01T20:24:30Z</dcterms:modified>
</cp:coreProperties>
</file>