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81569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350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8082117"/>
              </p:ext>
            </p:extLst>
          </p:nvPr>
        </p:nvGraphicFramePr>
        <p:xfrm>
          <a:off x="1258888" y="1916831"/>
          <a:ext cx="6697662" cy="4535117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4926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Rostlinné živiny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44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Druhý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14.9.2012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2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naučí vyjmenovat rostlinné živiny a vysvětlit význam prvků pro rostlinné tělo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9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Prezentace, která rozdělí a charakterizuje jednotlivé prvky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ROSTLINNÉ ŽIVINY</a:t>
            </a:r>
            <a:endParaRPr lang="cs-CZ" sz="6600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ClrTx/>
              <a:buFont typeface="Wingdings" pitchFamily="2" charset="2"/>
              <a:buChar char="Ø"/>
            </a:pPr>
            <a:r>
              <a:rPr lang="cs-CZ" sz="2800" b="1" dirty="0" smtClean="0"/>
              <a:t>ŽIVINA JE ANORGANICKÁ LÁTKA NEZBYTNÁ PRO RŮST ROSTLIN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b="1" u="sng" dirty="0" smtClean="0"/>
              <a:t>MAKROELEMENTY - </a:t>
            </a:r>
            <a:r>
              <a:rPr lang="cs-CZ" b="1" dirty="0" smtClean="0"/>
              <a:t>C, O, H, N, P, K, Ca, Mg, S, </a:t>
            </a:r>
            <a:r>
              <a:rPr lang="cs-CZ" b="1" dirty="0" err="1" smtClean="0"/>
              <a:t>Fe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MIKROELEMENTY - </a:t>
            </a:r>
            <a:r>
              <a:rPr lang="cs-CZ" b="1" dirty="0" smtClean="0"/>
              <a:t>B, </a:t>
            </a:r>
            <a:r>
              <a:rPr lang="cs-CZ" b="1" dirty="0" err="1" smtClean="0"/>
              <a:t>Mn</a:t>
            </a:r>
            <a:r>
              <a:rPr lang="cs-CZ" b="1" dirty="0" smtClean="0"/>
              <a:t>, </a:t>
            </a:r>
            <a:r>
              <a:rPr lang="cs-CZ" b="1" dirty="0" err="1" smtClean="0"/>
              <a:t>Zn</a:t>
            </a:r>
            <a:r>
              <a:rPr lang="cs-CZ" b="1" dirty="0" smtClean="0"/>
              <a:t>, </a:t>
            </a:r>
            <a:r>
              <a:rPr lang="cs-CZ" b="1" dirty="0" err="1" smtClean="0"/>
              <a:t>Cu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UŽITEČNÉ PRVKY - </a:t>
            </a:r>
            <a:r>
              <a:rPr lang="cs-CZ" b="1" dirty="0" smtClean="0"/>
              <a:t>Na, Si, </a:t>
            </a:r>
            <a:r>
              <a:rPr lang="cs-CZ" b="1" dirty="0" err="1" smtClean="0"/>
              <a:t>Al</a:t>
            </a:r>
            <a:r>
              <a:rPr lang="cs-CZ" b="1" dirty="0" smtClean="0"/>
              <a:t>, Cl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MAKROELEMENTY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UHLÍK - C</a:t>
            </a:r>
            <a:r>
              <a:rPr lang="cs-CZ" sz="2800" b="1" dirty="0" smtClean="0"/>
              <a:t>, SOUČÁSTÍ ORGANICKÉ HMOTY, ZÁKLADNÍ STAVEBNÍ PRVEK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KYSLÍK - O</a:t>
            </a:r>
            <a:r>
              <a:rPr lang="cs-CZ" sz="2800" b="1" dirty="0" smtClean="0"/>
              <a:t>, JE NUTNÝ PRO DÝCHÁNÍ, JE PŘIJÍMÁN Z VODY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VODÍK - H</a:t>
            </a:r>
            <a:r>
              <a:rPr lang="cs-CZ" sz="2800" b="1" dirty="0" smtClean="0"/>
              <a:t>, SOUČÁST ORG. LÁTEK, JE NUTNÝ PŘI DÝCHÁNÍ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DUSÍK – N</a:t>
            </a:r>
            <a:r>
              <a:rPr lang="cs-CZ" sz="2800" b="1" dirty="0" smtClean="0"/>
              <a:t>, JE SOUČÁSTÍ BÍLKOVIN A CHLOROFYLU, OVLIVŇUJE ODNOŽOVÁNÍ</a:t>
            </a:r>
            <a:endParaRPr lang="cs-CZ" sz="28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MAKROELEMENTY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FOSFOR – P</a:t>
            </a:r>
            <a:r>
              <a:rPr lang="cs-CZ" sz="2800" b="1" dirty="0" smtClean="0"/>
              <a:t>, JE SOUČÁSTÍ PROTOPLAZMY A BUNĚČNÉHO JÁDRA, OVLIVŇUJE TVORBU KVĚTŮ A PODÍLÍ SE NA DOZRÁVÁNÍ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DRASLÍK – K</a:t>
            </a:r>
            <a:r>
              <a:rPr lang="cs-CZ" sz="2800" b="1" dirty="0" smtClean="0"/>
              <a:t>, OVLIVŇUJE PŘÍJEM VODY, ZVYŠUJE ODOLNOST VŮČI MRAZU A POLÉHÁNÍ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VÁPNÍK – Ca</a:t>
            </a:r>
            <a:r>
              <a:rPr lang="cs-CZ" sz="2800" b="1" dirty="0" smtClean="0"/>
              <a:t>, HLAVNÍ STAVEBNÍ PRVEK, VYROVNÁVÁ </a:t>
            </a:r>
            <a:r>
              <a:rPr lang="cs-CZ" sz="2800" b="1" dirty="0" err="1" smtClean="0"/>
              <a:t>Ph</a:t>
            </a:r>
            <a:r>
              <a:rPr lang="cs-CZ" sz="2800" b="1" dirty="0" smtClean="0"/>
              <a:t> půdy, DESINFEKČNÍ ÚČINKY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b="1" u="sng" dirty="0" smtClean="0"/>
              <a:t>HOŘČÍK – Mg</a:t>
            </a:r>
            <a:r>
              <a:rPr lang="cs-CZ" sz="2800" b="1" dirty="0" smtClean="0"/>
              <a:t>, TVORBA </a:t>
            </a:r>
            <a:r>
              <a:rPr lang="cs-CZ" sz="2800" b="1" dirty="0" smtClean="0"/>
              <a:t>CHLOROFYLU</a:t>
            </a:r>
            <a:r>
              <a:rPr lang="cs-CZ" sz="2800" b="1" dirty="0" smtClean="0"/>
              <a:t>, ÚČASTNÍ SE FOTOSYNTÉZY, PŘI NEDOSTATKU- SKVRNY NA LISTECH - MRAMOROVÁNÍ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8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MAKROELEMENTY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8686800" cy="3875261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u="sng" dirty="0" smtClean="0"/>
              <a:t>ŽELEZO- </a:t>
            </a:r>
            <a:r>
              <a:rPr lang="cs-CZ" u="sng" dirty="0" err="1" smtClean="0"/>
              <a:t>Fe</a:t>
            </a:r>
            <a:r>
              <a:rPr lang="cs-CZ" dirty="0" smtClean="0"/>
              <a:t>, PODÍLÍ SE NA SYNTÉZE BÍLKOVIN, PŘI NEDOSTATKU PORUCH </a:t>
            </a:r>
            <a:r>
              <a:rPr lang="cs-CZ" dirty="0" smtClean="0"/>
              <a:t>CHLOROFYLU</a:t>
            </a:r>
            <a:endParaRPr lang="cs-CZ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u="sng" dirty="0" smtClean="0"/>
              <a:t>SÍRA – S</a:t>
            </a:r>
            <a:r>
              <a:rPr lang="cs-CZ" dirty="0" smtClean="0"/>
              <a:t>, SOUČÁSTÍ VŠECH BÍLKOVIN,SILIC A VITAMÍNŮ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MIKROELEMENTY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BÓR –B</a:t>
            </a:r>
            <a:r>
              <a:rPr lang="cs-CZ" b="1" dirty="0" smtClean="0"/>
              <a:t>, DŮLEŽITÝ PRVEK PRO RŮST VRCHOLU, DĚLENÍ BUNĚK, PŘI NEDOSTATKU VZNIKAJÍ PORUCHY DĚLENÍ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MANGAN – </a:t>
            </a:r>
            <a:r>
              <a:rPr lang="cs-CZ" b="1" u="sng" dirty="0" err="1" smtClean="0"/>
              <a:t>Mn</a:t>
            </a:r>
            <a:r>
              <a:rPr lang="cs-CZ" b="1" dirty="0" smtClean="0"/>
              <a:t>, PODÍLÍ SE NA TVORBĚ ENZYMŮ, PŘI NEDOSTATKU DOCHÁZÍ KE ŽLOUTNUTÍ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MĚĎ – </a:t>
            </a:r>
            <a:r>
              <a:rPr lang="cs-CZ" b="1" u="sng" dirty="0" err="1" smtClean="0"/>
              <a:t>Cu</a:t>
            </a:r>
            <a:r>
              <a:rPr lang="cs-CZ" b="1" dirty="0" smtClean="0"/>
              <a:t>, PŘI JEJÍM NEDOSTATKU, DOCHÁZÍ K CHLORÓZE LISTŮ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UŽITEČNÉ PRVKY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76872"/>
            <a:ext cx="8686800" cy="3803253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JSOU POSTRADATELNÉ PRO ROSTLINU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SODÍK – Na</a:t>
            </a:r>
            <a:r>
              <a:rPr lang="cs-CZ" b="1" dirty="0" smtClean="0"/>
              <a:t>, OVLIVŇUJE OSMOTICKÝ TLAK, MÁ VLIV NA UKLÁDÁNÍ CUKRŮ  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OPAKOVÁNÍ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Tx/>
              <a:buFont typeface="+mj-lt"/>
              <a:buAutoNum type="arabicParenR"/>
            </a:pPr>
            <a:r>
              <a:rPr lang="cs-CZ" b="1" dirty="0" smtClean="0"/>
              <a:t>ROZDĚLTE ROSTLINNÉ ŽIVINY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b="1" dirty="0" smtClean="0"/>
              <a:t>CHARAKTERIZUJTE POJEM ŽIVINA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b="1" dirty="0" smtClean="0"/>
              <a:t>ZAŘAĎTE TYTO PRVKY N, C, O, H.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b="1" dirty="0" smtClean="0"/>
              <a:t>URČETE, KTERÝ PRVEK SE PODÍLÍ NA STAVBĚ ROSTLINNÉHO TĚLA</a:t>
            </a:r>
          </a:p>
          <a:p>
            <a:pPr marL="514350" indent="-514350">
              <a:buClrTx/>
              <a:buFont typeface="+mj-lt"/>
              <a:buAutoNum type="arabicParenR"/>
            </a:pPr>
            <a:r>
              <a:rPr lang="cs-CZ" b="1" dirty="0" smtClean="0"/>
              <a:t>KTERÝ PRVEK OVLIVŇUJE TVORBU KVĚTU?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257</TotalTime>
  <Words>447</Words>
  <Application>Microsoft Office PowerPoint</Application>
  <PresentationFormat>Předvádění na obrazovce (4:3)</PresentationFormat>
  <Paragraphs>57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ROSTLINNÉ ŽIVINY</vt:lpstr>
      <vt:lpstr>MAKROELEMENTY</vt:lpstr>
      <vt:lpstr>MAKROELEMENTY</vt:lpstr>
      <vt:lpstr>MAKROELEMENTY</vt:lpstr>
      <vt:lpstr>MIKROELEMENTY</vt:lpstr>
      <vt:lpstr>UŽITEČNÉ PRVKY</vt:lpstr>
      <vt:lpstr>OPAKOVÁNÍ</vt:lpstr>
      <vt:lpstr>POUŽITÉ ZDROJE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36</cp:revision>
  <dcterms:created xsi:type="dcterms:W3CDTF">2010-09-06T12:21:50Z</dcterms:created>
  <dcterms:modified xsi:type="dcterms:W3CDTF">2014-04-01T18:07:14Z</dcterms:modified>
</cp:coreProperties>
</file>