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07" autoAdjust="0"/>
  </p:normalViewPr>
  <p:slideViewPr>
    <p:cSldViewPr>
      <p:cViewPr>
        <p:scale>
          <a:sx n="80" d="100"/>
          <a:sy n="80" d="100"/>
        </p:scale>
        <p:origin x="-1086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noji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1916833"/>
          <a:ext cx="6697662" cy="4747291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8105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Průmyslová hnojiva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8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naučí rozdělit a použít průmyslová hnojiva  v praxi. Žáci pochopí princip dávkování a míchání postřikové jíchy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8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setkávat s tímto tématem od 2. ročníku až k maturitní zkoušce.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PRŮMYSLOVÁ HNOJIVA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ANORGANICKÁ</a:t>
            </a:r>
            <a:r>
              <a:rPr lang="cs-CZ" b="1" dirty="0" smtClean="0">
                <a:solidFill>
                  <a:schemeClr val="tx1"/>
                </a:solidFill>
              </a:rPr>
              <a:t> - JSOU VYRÁBĚNA 					      </a:t>
            </a:r>
            <a:r>
              <a:rPr lang="cs-CZ" b="1" dirty="0" smtClean="0">
                <a:solidFill>
                  <a:schemeClr val="tx1"/>
                </a:solidFill>
              </a:rPr>
              <a:t>PRŮMYSLOVĚ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ClrTx/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tx1"/>
                </a:solidFill>
              </a:rPr>
              <a:t>JEDNOSLOŽKOVÁ</a:t>
            </a:r>
            <a:r>
              <a:rPr lang="cs-CZ" b="1" dirty="0" smtClean="0">
                <a:solidFill>
                  <a:schemeClr val="tx1"/>
                </a:solidFill>
              </a:rPr>
              <a:t>- obsahují jednu živinu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tx1"/>
                </a:solidFill>
              </a:rPr>
              <a:t>VÍCESLOŽKOVÁ</a:t>
            </a:r>
            <a:r>
              <a:rPr lang="cs-CZ" b="1" dirty="0" smtClean="0">
                <a:solidFill>
                  <a:schemeClr val="tx1"/>
                </a:solidFill>
              </a:rPr>
              <a:t> – obsahují 2 a více živin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PRŮMYSLOVÁ HNOJIVA JEDNOSLOŽKOVÁ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Rozdělení - podle živiny, která je obsažena v hnojivu</a:t>
            </a:r>
          </a:p>
          <a:p>
            <a:pPr>
              <a:buNone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DUSÍKATÁ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FOSFOREČNÁ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DRASELNÁ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VÁPENATÁ</a:t>
            </a:r>
            <a:endParaRPr lang="cs-CZ" b="1" dirty="0"/>
          </a:p>
        </p:txBody>
      </p:sp>
      <p:pic>
        <p:nvPicPr>
          <p:cNvPr id="5" name="Zástupný symbol pro obsah 6" descr="220px-Chilisalpeter_(Sodium_nitrate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3717032"/>
            <a:ext cx="2512682" cy="235278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PRŮMYSLOVÁ HNOJIVA </a:t>
            </a:r>
            <a:r>
              <a:rPr lang="cs-CZ" sz="5400" dirty="0" smtClean="0"/>
              <a:t>JEDNOSLOŽKOVÁ -DUSÍKATÁ</a:t>
            </a:r>
            <a:endParaRPr lang="cs-CZ" sz="5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/>
          </a:bodyPr>
          <a:lstStyle/>
          <a:p>
            <a:pPr algn="just">
              <a:buClrTx/>
              <a:buNone/>
            </a:pPr>
            <a:r>
              <a:rPr lang="cs-CZ" sz="2800" b="1" dirty="0" smtClean="0"/>
              <a:t>JAKO HLAVNÍ ŽIVINU OBSAHUJÍ DUSÍK A JSOU</a:t>
            </a:r>
          </a:p>
          <a:p>
            <a:pPr algn="just">
              <a:buClrTx/>
              <a:buNone/>
            </a:pPr>
            <a:r>
              <a:rPr lang="cs-CZ" sz="2800" b="1" dirty="0" smtClean="0"/>
              <a:t>VE FORMĚ</a:t>
            </a:r>
          </a:p>
          <a:p>
            <a:pPr algn="just">
              <a:buClrTx/>
              <a:buNone/>
            </a:pPr>
            <a:endParaRPr lang="cs-CZ" sz="2800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LEDKOVÉ</a:t>
            </a:r>
            <a:r>
              <a:rPr lang="cs-CZ" sz="2800" b="1" dirty="0" smtClean="0"/>
              <a:t> (NO</a:t>
            </a:r>
            <a:r>
              <a:rPr lang="cs-CZ" sz="1400" b="1" dirty="0" smtClean="0"/>
              <a:t>3</a:t>
            </a:r>
            <a:r>
              <a:rPr lang="cs-CZ" sz="2400" b="1" dirty="0" smtClean="0"/>
              <a:t>)</a:t>
            </a:r>
            <a:r>
              <a:rPr lang="cs-CZ" sz="2800" b="1" dirty="0" smtClean="0"/>
              <a:t>-LEDEK (DUSIČNAN) VÁPENATÝ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AMONNÉ</a:t>
            </a:r>
            <a:r>
              <a:rPr lang="cs-CZ" sz="2800" b="1" dirty="0" smtClean="0"/>
              <a:t> (NH</a:t>
            </a:r>
            <a:r>
              <a:rPr lang="cs-CZ" sz="1600" b="1" dirty="0" smtClean="0"/>
              <a:t>4</a:t>
            </a:r>
            <a:r>
              <a:rPr lang="cs-CZ" sz="2800" b="1" dirty="0" smtClean="0"/>
              <a:t>) – SÍRAN AMONNÝ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KOMBINACE FORMY LEDKO-AMONNÉ</a:t>
            </a:r>
            <a:r>
              <a:rPr lang="cs-CZ" sz="2800" b="1" dirty="0" smtClean="0"/>
              <a:t> – LEDEK AMONNÝ S VÁPENCEM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PRŮMYSLOVÁ HNOJIVA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r>
              <a:rPr lang="cs-CZ" sz="5300" dirty="0" smtClean="0"/>
              <a:t>JEDNOSLOŽKOVÁ -FOSFOREČNÁ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HLAVNÍ SLOŽKA FOSFOR</a:t>
            </a:r>
          </a:p>
          <a:p>
            <a:pPr>
              <a:buNone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SUPERFOSFÁT</a:t>
            </a:r>
            <a:r>
              <a:rPr lang="cs-CZ" b="1" dirty="0" smtClean="0"/>
              <a:t> – POUŽÍVÁME PŘI PŘEDSEŤOVÉ PŘÍPRAVĚ PŮDY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7"/>
            <a:ext cx="8686800" cy="410445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HLAVNÍ SLOŽKOU JE DRASLÍK</a:t>
            </a:r>
          </a:p>
          <a:p>
            <a:pPr>
              <a:buNone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DRASELNÁ SŮL </a:t>
            </a:r>
            <a:r>
              <a:rPr lang="cs-CZ" b="1" dirty="0" smtClean="0"/>
              <a:t>– POUŽÍVÁME K ROSTLINÁM, KTERÉ NEJSOU CITLIVÉ NA CHLÓR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KAINIT </a:t>
            </a:r>
            <a:r>
              <a:rPr lang="cs-CZ" b="1" dirty="0" smtClean="0"/>
              <a:t>-  NIŽŠÍ OBSAH K</a:t>
            </a:r>
            <a:r>
              <a:rPr lang="cs-CZ" sz="1600" b="1" dirty="0" smtClean="0"/>
              <a:t>2</a:t>
            </a:r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PRŮMYSLOVÁ HNOJIVA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r>
              <a:rPr lang="cs-CZ" sz="5300" dirty="0" smtClean="0"/>
              <a:t>JEDNOSLOŽKOVÁ - DRASELNÁ</a:t>
            </a:r>
            <a:endParaRPr lang="cs-CZ" sz="5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PRŮMYSLOVÁ HNOJIVA</a:t>
            </a:r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1050" dirty="0" smtClean="0"/>
              <a:t> </a:t>
            </a:r>
            <a:r>
              <a:rPr lang="cs-CZ" sz="5300" dirty="0" smtClean="0"/>
              <a:t>JEDNOSLOŽKOVÁ - VÁPENATÁ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HLAVNÍ ŽIVINOU JE VÁPNÍK</a:t>
            </a:r>
          </a:p>
          <a:p>
            <a:pPr>
              <a:buNone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PÁLENÉ VÁPNO </a:t>
            </a:r>
            <a:r>
              <a:rPr lang="cs-CZ" b="1" dirty="0" smtClean="0"/>
              <a:t>– POUŽITÍ PŘI PODZIMNÍ ORBĚ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MLETÝ VÁPENEC </a:t>
            </a:r>
            <a:r>
              <a:rPr lang="cs-CZ" b="1" dirty="0" smtClean="0"/>
              <a:t>– POMALEJŠÍ PŮSOBENÍ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PRŮMYSLOVÁ HNOJIVA</a:t>
            </a:r>
            <a:r>
              <a:rPr lang="cs-CZ" sz="1050" dirty="0" smtClean="0"/>
              <a:t/>
            </a:r>
            <a:br>
              <a:rPr lang="cs-CZ" sz="1050" dirty="0" smtClean="0"/>
            </a:br>
            <a:r>
              <a:rPr lang="cs-CZ" sz="1050" dirty="0" smtClean="0"/>
              <a:t> </a:t>
            </a:r>
            <a:r>
              <a:rPr lang="cs-CZ" sz="6000" dirty="0" smtClean="0"/>
              <a:t>VÍCESLOŽKOVÁ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HNOJIVA S VÍCE ŽIVINAMI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NPK – HNOJIVO OBSAHUJE TŘI ŽIVINY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DUSÍK, FOSFOR, DRASLÍK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smtClean="0"/>
              <a:t>OTÁZKY Ke SHRNUTÍ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1"/>
            <a:ext cx="8686800" cy="3672409"/>
          </a:xfrm>
        </p:spPr>
        <p:txBody>
          <a:bodyPr/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/>
              <a:t>CHARAKTERIZUJTE JEDNOSLOŽKOVÁ HNOJIVA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/>
              <a:t>VYJMENUJTE DUSÍKATÁ HNOJIVA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/>
              <a:t>ZAŘAĎTE HNOJIVO SUPERFOSFÁT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/>
              <a:t>JAKOU FUNKCI MAJÍ VÁPENATÁ HNOJIVA?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600" dirty="0" smtClean="0"/>
              <a:t>Obr. 1.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600" dirty="0" smtClean="0">
                <a:hlinkClick r:id="rId2"/>
              </a:rPr>
              <a:t>http://cs.wikipedia.org/wiki/Hnojiva</a:t>
            </a:r>
            <a:endParaRPr lang="cs-CZ" sz="2600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</TotalTime>
  <Words>323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PRŮMYSLOVÁ HNOJIVA</vt:lpstr>
      <vt:lpstr>PRŮMYSLOVÁ HNOJIVA JEDNOSLOŽKOVÁ</vt:lpstr>
      <vt:lpstr>PRŮMYSLOVÁ HNOJIVA JEDNOSLOŽKOVÁ -DUSÍKATÁ</vt:lpstr>
      <vt:lpstr>PRŮMYSLOVÁ HNOJIVA  JEDNOSLOŽKOVÁ -FOSFOREČNÁ</vt:lpstr>
      <vt:lpstr>PRŮMYSLOVÁ HNOJIVA  JEDNOSLOŽKOVÁ - DRASELNÁ</vt:lpstr>
      <vt:lpstr>PRŮMYSLOVÁ HNOJIVA  JEDNOSLOŽKOVÁ - VÁPENATÁ</vt:lpstr>
      <vt:lpstr>PRŮMYSLOVÁ HNOJIVA  VÍCESLOŽKOVÁ</vt:lpstr>
      <vt:lpstr>OTÁZKY Ke SHRNUTÍ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46</cp:revision>
  <dcterms:created xsi:type="dcterms:W3CDTF">2012-12-12T20:19:37Z</dcterms:created>
  <dcterms:modified xsi:type="dcterms:W3CDTF">2013-10-09T20:30:27Z</dcterms:modified>
</cp:coreProperties>
</file>