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0"/>
  </p:notesMasterIdLst>
  <p:sldIdLst>
    <p:sldId id="263" r:id="rId2"/>
    <p:sldId id="264" r:id="rId3"/>
    <p:sldId id="266" r:id="rId4"/>
    <p:sldId id="267" r:id="rId5"/>
    <p:sldId id="268" r:id="rId6"/>
    <p:sldId id="272" r:id="rId7"/>
    <p:sldId id="271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4" autoAdjust="0"/>
    <p:restoredTop sz="94607" autoAdjust="0"/>
  </p:normalViewPr>
  <p:slideViewPr>
    <p:cSldViewPr>
      <p:cViewPr>
        <p:scale>
          <a:sx n="80" d="100"/>
          <a:sy n="80" d="100"/>
        </p:scale>
        <p:origin x="-1104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5EB241-581C-4BEB-8CEA-9F8AB8D0297E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C4DBE7-537D-42BB-908C-8F909C0E9D0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FFCAE47-E4B6-47D6-B7E0-FE4EEE1D9042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5/57/Haverkorrels_Avena_sativa.jpg" TargetMode="Externa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3/39/Secale_cereale_(roggekorrels).jpg" TargetMode="Externa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//upload.wikimedia.org/wikipedia/commons/7/79/VegCorn.jpg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//upload.wikimedia.org/wikipedia/commons/2/20/Triticum_aestivum-grajnoj.jpg" TargetMode="Externa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//upload.wikimedia.org/wikipedia/commons/1/1d/Gerstenkorrels_Hordeum_vulgare.jpg" TargetMode="Externa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Secale_cereale_(roggekorrels).jpg" TargetMode="External"/><Relationship Id="rId2" Type="http://schemas.openxmlformats.org/officeDocument/2006/relationships/hyperlink" Target="http://commons.wikimedia.org/wiki/File:Haverkorrels_Avena_sativ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Gerstenkorrels_Hordeum_vulgare.jpg" TargetMode="External"/><Relationship Id="rId5" Type="http://schemas.openxmlformats.org/officeDocument/2006/relationships/hyperlink" Target="http://commons.wikimedia.org/wiki/File:Triticum_aestivum-grajnoj.jpg" TargetMode="External"/><Relationship Id="rId4" Type="http://schemas.openxmlformats.org/officeDocument/2006/relationships/hyperlink" Target="http://commons.wikimedia.org/wiki/File:VegCorn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08464908"/>
              </p:ext>
            </p:extLst>
          </p:nvPr>
        </p:nvGraphicFramePr>
        <p:xfrm>
          <a:off x="1115616" y="1916832"/>
          <a:ext cx="6697662" cy="4402957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1278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Poznávání osiva  - test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Ing. Jitka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Krobová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Pěstování rostlin pro 2. a 3. ročník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agropodnikání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Třetí ročník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agropodnikání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20.2.2013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Žáci si ověří znalosti tematického celku – obilniny, olejniny formou poznávání osiva obilnin a olejnin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Výukový materiál je ve formě prezentace a žáci mají časový limit 30 vteřin na zapsání názvu plodiny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6000" b="1" dirty="0" smtClean="0"/>
              <a:t>Položka 1</a:t>
            </a:r>
            <a:endParaRPr lang="cs-CZ" sz="6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7236296" y="5949280"/>
            <a:ext cx="748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  <p:pic>
        <p:nvPicPr>
          <p:cNvPr id="8196" name="Picture 4" descr="File:Haverkorrels Avena sativa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1417754"/>
            <a:ext cx="5112568" cy="506194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5400" b="1" dirty="0" smtClean="0"/>
              <a:t>Položka 2</a:t>
            </a:r>
            <a:endParaRPr lang="cs-CZ" sz="5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8172400" y="6165304"/>
            <a:ext cx="748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Obr.2</a:t>
            </a:r>
            <a:endParaRPr lang="cs-CZ" dirty="0"/>
          </a:p>
        </p:txBody>
      </p:sp>
      <p:pic>
        <p:nvPicPr>
          <p:cNvPr id="7170" name="Picture 2" descr="File:Secale cereale (roggekorrels)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556792"/>
            <a:ext cx="7056784" cy="51514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6000" b="1" dirty="0" smtClean="0"/>
              <a:t>Položka 3</a:t>
            </a:r>
            <a:endParaRPr lang="cs-CZ" sz="6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7956376" y="6165304"/>
            <a:ext cx="748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Obr.3</a:t>
            </a:r>
            <a:endParaRPr lang="cs-CZ" dirty="0"/>
          </a:p>
        </p:txBody>
      </p:sp>
      <p:pic>
        <p:nvPicPr>
          <p:cNvPr id="6146" name="Picture 2" descr="File:VegCorn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1700808"/>
            <a:ext cx="6048375" cy="39814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6000" b="1" dirty="0" smtClean="0"/>
              <a:t>Položka 4</a:t>
            </a:r>
            <a:endParaRPr lang="cs-CZ" sz="6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8244408" y="6309320"/>
            <a:ext cx="748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Obr.4</a:t>
            </a:r>
            <a:endParaRPr lang="cs-CZ" dirty="0"/>
          </a:p>
        </p:txBody>
      </p:sp>
      <p:pic>
        <p:nvPicPr>
          <p:cNvPr id="5122" name="Picture 2" descr="File:Triticum aestivum-grajnoj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340768"/>
            <a:ext cx="7620000" cy="50673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6600" b="1" dirty="0" smtClean="0"/>
              <a:t>Položka 5</a:t>
            </a:r>
            <a:endParaRPr lang="cs-CZ" sz="6600" dirty="0"/>
          </a:p>
        </p:txBody>
      </p:sp>
      <p:pic>
        <p:nvPicPr>
          <p:cNvPr id="23554" name="Picture 2" descr="File:Gerstenkorrels Hordeum vulgar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556792"/>
            <a:ext cx="6624736" cy="4968552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8100392" y="5949280"/>
            <a:ext cx="748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Obr.5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6000" b="1" dirty="0" smtClean="0"/>
              <a:t>Řešení poznávání plodin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ClrTx/>
              <a:buFont typeface="+mj-lt"/>
              <a:buAutoNum type="arabicParenR"/>
            </a:pPr>
            <a:r>
              <a:rPr lang="cs-CZ" b="1" dirty="0" smtClean="0"/>
              <a:t>Oves setý – </a:t>
            </a:r>
            <a:r>
              <a:rPr lang="cs-CZ" b="1" dirty="0" err="1" smtClean="0"/>
              <a:t>avena</a:t>
            </a:r>
            <a:r>
              <a:rPr lang="cs-CZ" b="1" dirty="0" smtClean="0"/>
              <a:t> </a:t>
            </a:r>
            <a:r>
              <a:rPr lang="cs-CZ" b="1" dirty="0" err="1" smtClean="0"/>
              <a:t>sativa</a:t>
            </a:r>
            <a:endParaRPr lang="cs-CZ" b="1" dirty="0" smtClean="0"/>
          </a:p>
          <a:p>
            <a:pPr marL="514350" indent="-514350">
              <a:buClrTx/>
              <a:buFont typeface="+mj-lt"/>
              <a:buAutoNum type="arabicParenR"/>
            </a:pPr>
            <a:r>
              <a:rPr lang="cs-CZ" b="1" dirty="0" smtClean="0"/>
              <a:t>Žito ozimé – </a:t>
            </a:r>
            <a:r>
              <a:rPr lang="cs-CZ" b="1" dirty="0" err="1" smtClean="0"/>
              <a:t>secale</a:t>
            </a:r>
            <a:r>
              <a:rPr lang="cs-CZ" b="1" dirty="0" smtClean="0"/>
              <a:t> </a:t>
            </a:r>
            <a:r>
              <a:rPr lang="cs-CZ" b="1" dirty="0" err="1" smtClean="0"/>
              <a:t>cereale</a:t>
            </a:r>
            <a:endParaRPr lang="cs-CZ" b="1" dirty="0" smtClean="0"/>
          </a:p>
          <a:p>
            <a:pPr marL="514350" indent="-514350">
              <a:buClrTx/>
              <a:buFont typeface="+mj-lt"/>
              <a:buAutoNum type="arabicParenR"/>
            </a:pPr>
            <a:r>
              <a:rPr lang="cs-CZ" b="1" dirty="0" smtClean="0"/>
              <a:t>Kukuřice setá – </a:t>
            </a:r>
            <a:r>
              <a:rPr lang="cs-CZ" b="1" dirty="0" err="1" smtClean="0"/>
              <a:t>zea</a:t>
            </a:r>
            <a:r>
              <a:rPr lang="cs-CZ" b="1" dirty="0" smtClean="0"/>
              <a:t> </a:t>
            </a:r>
            <a:r>
              <a:rPr lang="cs-CZ" b="1" dirty="0" err="1" smtClean="0"/>
              <a:t>mays</a:t>
            </a:r>
            <a:r>
              <a:rPr lang="cs-CZ" b="1" dirty="0" smtClean="0"/>
              <a:t> </a:t>
            </a:r>
          </a:p>
          <a:p>
            <a:pPr marL="514350" indent="-514350">
              <a:buClrTx/>
              <a:buFont typeface="+mj-lt"/>
              <a:buAutoNum type="arabicParenR"/>
            </a:pPr>
            <a:r>
              <a:rPr lang="cs-CZ" b="1" dirty="0" smtClean="0"/>
              <a:t>Pšenice obecná - </a:t>
            </a:r>
            <a:r>
              <a:rPr lang="cs-CZ" b="1" dirty="0" err="1" smtClean="0"/>
              <a:t>triticum</a:t>
            </a:r>
            <a:r>
              <a:rPr lang="cs-CZ" b="1" dirty="0" smtClean="0"/>
              <a:t> </a:t>
            </a:r>
            <a:r>
              <a:rPr lang="cs-CZ" b="1" dirty="0" err="1" smtClean="0"/>
              <a:t>aestivum</a:t>
            </a:r>
            <a:endParaRPr lang="cs-CZ" b="1" dirty="0" smtClean="0"/>
          </a:p>
          <a:p>
            <a:pPr marL="514350" indent="-514350">
              <a:buClrTx/>
              <a:buFont typeface="+mj-lt"/>
              <a:buAutoNum type="arabicParenR"/>
            </a:pPr>
            <a:r>
              <a:rPr lang="cs-CZ" b="1" dirty="0" smtClean="0"/>
              <a:t>Ječmen ozimý - </a:t>
            </a:r>
            <a:r>
              <a:rPr lang="cs-CZ" b="1" dirty="0" err="1" smtClean="0"/>
              <a:t>hordeum</a:t>
            </a:r>
            <a:r>
              <a:rPr lang="cs-CZ" b="1" dirty="0" smtClean="0"/>
              <a:t> </a:t>
            </a:r>
            <a:r>
              <a:rPr lang="cs-CZ" b="1" dirty="0" err="1" smtClean="0"/>
              <a:t>vulgare</a:t>
            </a:r>
            <a:endParaRPr lang="cs-CZ" b="1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6600" b="1" dirty="0" smtClean="0"/>
              <a:t>Použité zdroje</a:t>
            </a:r>
            <a:endParaRPr lang="cs-CZ" sz="66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1700" dirty="0" smtClean="0"/>
              <a:t>Obr.1</a:t>
            </a:r>
          </a:p>
          <a:p>
            <a:pPr>
              <a:buNone/>
            </a:pPr>
            <a:r>
              <a:rPr lang="cs-CZ" sz="1700" dirty="0" smtClean="0">
                <a:hlinkClick r:id="rId2"/>
              </a:rPr>
              <a:t>http://commons.wikimedia.org/wiki/File:Haverkorrels_Avena_sativa.jpg</a:t>
            </a:r>
            <a:endParaRPr lang="cs-CZ" sz="1700" dirty="0" smtClean="0"/>
          </a:p>
          <a:p>
            <a:pPr>
              <a:buNone/>
            </a:pPr>
            <a:r>
              <a:rPr lang="cs-CZ" sz="1700" dirty="0" smtClean="0"/>
              <a:t>Obr. 2</a:t>
            </a:r>
          </a:p>
          <a:p>
            <a:pPr>
              <a:buNone/>
            </a:pPr>
            <a:r>
              <a:rPr lang="cs-CZ" sz="1700" dirty="0" smtClean="0">
                <a:hlinkClick r:id="rId3"/>
              </a:rPr>
              <a:t>http://commons.wikimedia.org/wiki/File:Secale_cereale_(roggekorrels).jpg</a:t>
            </a:r>
            <a:endParaRPr lang="cs-CZ" sz="1700" dirty="0" smtClean="0"/>
          </a:p>
          <a:p>
            <a:pPr>
              <a:buNone/>
            </a:pPr>
            <a:r>
              <a:rPr lang="cs-CZ" sz="1700" dirty="0" smtClean="0"/>
              <a:t>Obr.3</a:t>
            </a:r>
          </a:p>
          <a:p>
            <a:pPr>
              <a:buNone/>
            </a:pPr>
            <a:r>
              <a:rPr lang="cs-CZ" sz="1700" dirty="0" smtClean="0">
                <a:hlinkClick r:id="rId4"/>
              </a:rPr>
              <a:t>http://commons.wikimedia.org/wiki/File:VegCorn.jpg</a:t>
            </a:r>
            <a:endParaRPr lang="cs-CZ" sz="1700" dirty="0" smtClean="0"/>
          </a:p>
          <a:p>
            <a:pPr>
              <a:buNone/>
            </a:pPr>
            <a:r>
              <a:rPr lang="cs-CZ" sz="1700" dirty="0" smtClean="0"/>
              <a:t>Obr.4</a:t>
            </a:r>
          </a:p>
          <a:p>
            <a:pPr>
              <a:buNone/>
            </a:pPr>
            <a:r>
              <a:rPr lang="cs-CZ" sz="1700" dirty="0" smtClean="0">
                <a:hlinkClick r:id="rId5"/>
              </a:rPr>
              <a:t>http://commons.wikimedia.org/wiki/File:Triticum_aestivum-grajnoj.jpg</a:t>
            </a:r>
            <a:endParaRPr lang="cs-CZ" sz="1700" dirty="0" smtClean="0"/>
          </a:p>
          <a:p>
            <a:pPr>
              <a:buNone/>
            </a:pPr>
            <a:r>
              <a:rPr lang="cs-CZ" sz="1700" dirty="0" smtClean="0"/>
              <a:t>Obr.5</a:t>
            </a:r>
          </a:p>
          <a:p>
            <a:pPr>
              <a:buNone/>
            </a:pPr>
            <a:r>
              <a:rPr lang="cs-CZ" sz="1700" dirty="0" smtClean="0">
                <a:hlinkClick r:id="rId6"/>
              </a:rPr>
              <a:t>http://commons.wikimedia.org/wiki/File:Gerstenkorrels_Hordeum_vulgare.jpg</a:t>
            </a:r>
            <a:endParaRPr lang="cs-CZ" sz="1700" dirty="0" smtClean="0"/>
          </a:p>
          <a:p>
            <a:pPr>
              <a:buNone/>
            </a:pPr>
            <a:endParaRPr lang="cs-CZ" sz="1700" dirty="0" smtClean="0"/>
          </a:p>
          <a:p>
            <a:pPr>
              <a:buNone/>
            </a:pPr>
            <a:endParaRPr lang="cs-CZ" sz="1700" dirty="0" smtClean="0"/>
          </a:p>
          <a:p>
            <a:pPr>
              <a:buNone/>
            </a:pPr>
            <a:endParaRPr lang="cs-CZ" sz="1700" dirty="0" smtClean="0"/>
          </a:p>
          <a:p>
            <a:pPr>
              <a:buNone/>
            </a:pPr>
            <a:endParaRPr lang="cs-CZ" sz="1700" dirty="0" smtClean="0"/>
          </a:p>
          <a:p>
            <a:pPr>
              <a:buNone/>
            </a:pPr>
            <a:endParaRPr lang="cs-CZ" sz="17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20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571</TotalTime>
  <Words>157</Words>
  <Application>Microsoft Office PowerPoint</Application>
  <PresentationFormat>Předvádění na obrazovce (4:3)</PresentationFormat>
  <Paragraphs>50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Cesta</vt:lpstr>
      <vt:lpstr>Snímek 1</vt:lpstr>
      <vt:lpstr>Položka 1</vt:lpstr>
      <vt:lpstr>Položka 2</vt:lpstr>
      <vt:lpstr>Položka 3</vt:lpstr>
      <vt:lpstr>Položka 4</vt:lpstr>
      <vt:lpstr>Položka 5</vt:lpstr>
      <vt:lpstr>Řešení poznávání plodin 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OSEVNÍ POSTUPY</dc:title>
  <dc:creator>Acer</dc:creator>
  <cp:lastModifiedBy>Acer</cp:lastModifiedBy>
  <cp:revision>108</cp:revision>
  <dcterms:created xsi:type="dcterms:W3CDTF">2012-12-12T20:19:37Z</dcterms:created>
  <dcterms:modified xsi:type="dcterms:W3CDTF">2013-10-08T19:55:20Z</dcterms:modified>
</cp:coreProperties>
</file>