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63" r:id="rId2"/>
    <p:sldId id="274" r:id="rId3"/>
    <p:sldId id="266" r:id="rId4"/>
    <p:sldId id="276" r:id="rId5"/>
    <p:sldId id="293" r:id="rId6"/>
    <p:sldId id="282" r:id="rId7"/>
    <p:sldId id="294" r:id="rId8"/>
    <p:sldId id="277" r:id="rId9"/>
    <p:sldId id="279" r:id="rId10"/>
    <p:sldId id="281" r:id="rId11"/>
    <p:sldId id="273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607" autoAdjust="0"/>
  </p:normalViewPr>
  <p:slideViewPr>
    <p:cSldViewPr>
      <p:cViewPr>
        <p:scale>
          <a:sx n="80" d="100"/>
          <a:sy n="80" d="100"/>
        </p:scale>
        <p:origin x="-1068" y="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EB241-581C-4BEB-8CEA-9F8AB8D0297E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4DBE7-537D-42BB-908C-8F909C0E9D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24101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5/51/Rispenhirse_gr%C3%BCn.jpg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a/a4/Panicum_miliaceum0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9/92/Panicum_miliaceum1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9/94/Proso_pseno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anicum_miliaceum0.jpg" TargetMode="External"/><Relationship Id="rId2" Type="http://schemas.openxmlformats.org/officeDocument/2006/relationships/hyperlink" Target="http://commons.wikimedia.org/wiki/File:Rispenhirse_gr%C3%BCn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Proso_pseno.jpg" TargetMode="External"/><Relationship Id="rId4" Type="http://schemas.openxmlformats.org/officeDocument/2006/relationships/hyperlink" Target="http://commons.wikimedia.org/wiki/File:Panicum_miliaceum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68364866"/>
              </p:ext>
            </p:extLst>
          </p:nvPr>
        </p:nvGraphicFramePr>
        <p:xfrm>
          <a:off x="1115616" y="1916832"/>
          <a:ext cx="6697662" cy="4423848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1278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Proso seté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Ing. Jitka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Krobová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Pěstování rostlin pro 2. a 3.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Třetí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1.3.2013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Žáci se seznámí s hospodářským významem, technologií pěstování a výnosem prosa setého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Výukový materiál je ve formě prezentace, ve kterém  žáci pochopí technologii pěstování a použití prosa setého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86800" cy="841248"/>
          </a:xfrm>
        </p:spPr>
        <p:txBody>
          <a:bodyPr>
            <a:no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Proso seté –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panicum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miliaceum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956376" y="5733256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12290" name="Picture 2" descr="File:Rispenhirse grü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556792"/>
            <a:ext cx="5976664" cy="49667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hospodářský význam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686800" cy="423793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/>
              <a:t>Pěstováno na zelené krmení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/>
              <a:t>Výjimečně je možné jeho využití jako krycí plodiny pro víceleté pícniny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/>
              <a:t>U nás se pěstuje omezeně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/>
              <a:t>Používá v potravinářském průmyslu loupané (jáhly)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/>
              <a:t>Ke krmení drůbeže a domácích ptáků</a:t>
            </a:r>
          </a:p>
        </p:txBody>
      </p:sp>
    </p:spTree>
    <p:extLst>
      <p:ext uri="{BB962C8B-B14F-4D97-AF65-F5344CB8AC3E}">
        <p14:creationId xmlns:p14="http://schemas.microsoft.com/office/powerpoint/2010/main" xmlns="" val="2218812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Biologická charakteristika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86800" cy="4597971"/>
          </a:xfrm>
        </p:spPr>
        <p:txBody>
          <a:bodyPr>
            <a:no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Výška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100 cm</a:t>
            </a:r>
          </a:p>
          <a:p>
            <a:pPr>
              <a:buClrTx/>
              <a:buSz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Kořen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svazčitý, mělký</a:t>
            </a:r>
          </a:p>
          <a:p>
            <a:pPr>
              <a:buClrTx/>
              <a:buSz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Lodyha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vzpřímená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 jemně ochlupená</a:t>
            </a:r>
          </a:p>
          <a:p>
            <a:pPr>
              <a:buClrTx/>
              <a:buSz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List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velký, široký, chlupaté listy 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Květ: řídká, dlouhá lata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Plod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pluchaté zrno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HTS 3-10 g</a:t>
            </a:r>
          </a:p>
          <a:p>
            <a:pPr>
              <a:buClrTx/>
              <a:buSzTx/>
              <a:buFont typeface="Wingdings" pitchFamily="2" charset="2"/>
              <a:buChar char="Ø"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Pluchaté zrno prosa setého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884368" y="5733256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pic>
        <p:nvPicPr>
          <p:cNvPr id="8194" name="Picture 2" descr="File:Panicum miliaceum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556792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Květenství prosa setého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884368" y="5589240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pic>
        <p:nvPicPr>
          <p:cNvPr id="7170" name="Picture 2" descr="File:Panicum miliaceum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6288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Loupané Zrno prosa setého - jáhly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8674" name="Picture 2" descr="Soubor:Proso psen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844824"/>
            <a:ext cx="6647284" cy="442875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028384" y="5805264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Nároky na prostředí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700808"/>
            <a:ext cx="8686800" cy="4379317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Vysoké nároky na teplo.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Při klíčení vyžaduje teploty 10°C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Odolné proti suchu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Proso se pěstuje v kukuřičné a řepařské oblasti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Půdy vyžaduje středně těžké hlinité, písčitohlinité a hlinité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Pro dosažení lepšího výnosu vyžaduje zlepšující předplodiny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VýSev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 prosa setého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060848"/>
            <a:ext cx="8686800" cy="401927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ct val="1000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Výsev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:od poloviny dubna</a:t>
            </a:r>
          </a:p>
          <a:p>
            <a:pPr>
              <a:lnSpc>
                <a:spcPct val="90000"/>
              </a:lnSpc>
              <a:spcBef>
                <a:spcPct val="1000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Výsevek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20-25 kg</a:t>
            </a:r>
          </a:p>
          <a:p>
            <a:pPr>
              <a:lnSpc>
                <a:spcPct val="90000"/>
              </a:lnSpc>
              <a:spcBef>
                <a:spcPct val="1000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Šířka řádků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10 - 15 cm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Hloubka setí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2 - 3 cm</a:t>
            </a:r>
          </a:p>
        </p:txBody>
      </p:sp>
      <p:sp>
        <p:nvSpPr>
          <p:cNvPr id="4" name="Obdélník 3"/>
          <p:cNvSpPr/>
          <p:nvPr/>
        </p:nvSpPr>
        <p:spPr>
          <a:xfrm flipV="1">
            <a:off x="2051720" y="4005064"/>
            <a:ext cx="4572000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Sklizeň prosa setého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844824"/>
            <a:ext cx="8686800" cy="4235301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Sklizeň je obtížná kvůli nestejnoměrnému zrání obilek v latě (používá se desikace ke stejnoměrnému dozrání obilek)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Sklízíme, když jsou obilky v horní třetině laty úplně zralé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Zrno je ve žluté zralosti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Sklízíme přímo nebo dvoufázově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Termín sklizně je v září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Výnos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zrna:  1,3-2,3 t/ha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11560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Otázky k opakování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844824"/>
            <a:ext cx="8686800" cy="4235301"/>
          </a:xfrm>
        </p:spPr>
        <p:txBody>
          <a:bodyPr>
            <a:norm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1. Uveďte hospodářský význam prosa setého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2. Popište květenství prosa setého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3. Uveďte teplotu, při které klíčí proso seté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4. Popište sklizeň prosa setého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5. Zařaďte proso seté do I. Nebo II. skupiny obilnin</a:t>
            </a:r>
          </a:p>
          <a:p>
            <a:pPr>
              <a:buClrTx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12517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4667349"/>
          </a:xfrm>
        </p:spPr>
        <p:txBody>
          <a:bodyPr>
            <a:normAutofit fontScale="77500" lnSpcReduction="20000"/>
          </a:bodyPr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TEKSL, Milan. Pěstování rostlin: učebnice pro střední zemědělské školy.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. 1. Praha: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Credit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, 1996. 300 s. ISBN 80-901-6457-9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Pokud není uvedeno jinak, jsou použité objekty vlastní originální tvorbou autora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Materiál je určen pro bezplatné používání pro potřeby výuky a vzdělávání na všech typech škol a školských zařízení. Jakékoliv další využití podléhá autorskému zákonu. Veškerá vlastní díla autora (fotografie, videa) lze bezplatně dále používat i šířit při uvedení autorova jména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Kuchtík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, F., Procházka, I.,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Teksl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, M., Valeš, J.: </a:t>
            </a:r>
            <a:r>
              <a:rPr lang="cs-CZ" sz="2200" b="1" i="1" dirty="0" smtClean="0">
                <a:latin typeface="Times New Roman" pitchFamily="18" charset="0"/>
                <a:cs typeface="Times New Roman" pitchFamily="18" charset="0"/>
              </a:rPr>
              <a:t>Pěstování rostlin II. - Celostátní učebnice pro střední zemědělské školy.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Nakladatelství FEZ, Třebíč, 1995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 1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http://commons.wikimedia.org/wiki/File:Rispenhirse_gr%C3%BCn.jpg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 2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http://commons.wikimedia.org/wiki/File:Panicum_miliaceum0.jpg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 3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http://commons.wikimedia.org/wiki/File:Panicum_miliaceum1.jpg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 4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http://cs.wikipedia.org/wiki/Soubor:Proso_pseno.jpg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1555</TotalTime>
  <Words>482</Words>
  <Application>Microsoft Office PowerPoint</Application>
  <PresentationFormat>Předvádění na obrazovce (4:3)</PresentationFormat>
  <Paragraphs>84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Snímek 1</vt:lpstr>
      <vt:lpstr>Proso seté – panicum miliaceum</vt:lpstr>
      <vt:lpstr>hospodářský význam</vt:lpstr>
      <vt:lpstr>Biologická charakteristika</vt:lpstr>
      <vt:lpstr>Pluchaté zrno prosa setého</vt:lpstr>
      <vt:lpstr>Květenství prosa setého</vt:lpstr>
      <vt:lpstr>Loupané Zrno prosa setého - jáhly</vt:lpstr>
      <vt:lpstr>Nároky na prostředí</vt:lpstr>
      <vt:lpstr>VýSev prosa setého</vt:lpstr>
      <vt:lpstr>Sklizeň prosa setého</vt:lpstr>
      <vt:lpstr>Otázky k opakování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OSEVNÍ POSTUPY</dc:title>
  <dc:creator>Acer</dc:creator>
  <cp:lastModifiedBy>Acer</cp:lastModifiedBy>
  <cp:revision>267</cp:revision>
  <dcterms:created xsi:type="dcterms:W3CDTF">2012-12-12T20:19:37Z</dcterms:created>
  <dcterms:modified xsi:type="dcterms:W3CDTF">2013-10-10T06:21:42Z</dcterms:modified>
</cp:coreProperties>
</file>