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6"/>
  </p:notesMasterIdLst>
  <p:sldIdLst>
    <p:sldId id="263" r:id="rId2"/>
    <p:sldId id="274" r:id="rId3"/>
    <p:sldId id="266" r:id="rId4"/>
    <p:sldId id="276" r:id="rId5"/>
    <p:sldId id="293" r:id="rId6"/>
    <p:sldId id="282" r:id="rId7"/>
    <p:sldId id="294" r:id="rId8"/>
    <p:sldId id="295" r:id="rId9"/>
    <p:sldId id="296" r:id="rId10"/>
    <p:sldId id="277" r:id="rId11"/>
    <p:sldId id="279" r:id="rId12"/>
    <p:sldId id="281" r:id="rId13"/>
    <p:sldId id="273" r:id="rId14"/>
    <p:sldId id="26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94607" autoAdjust="0"/>
  </p:normalViewPr>
  <p:slideViewPr>
    <p:cSldViewPr>
      <p:cViewPr>
        <p:scale>
          <a:sx n="80" d="100"/>
          <a:sy n="80" d="100"/>
        </p:scale>
        <p:origin x="-106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EB241-581C-4BEB-8CEA-9F8AB8D0297E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C4DBE7-537D-42BB-908C-8F909C0E9D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24101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FFCAE47-E4B6-47D6-B7E0-FE4EEE1D9042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e/e1/%EB%A9%94%EB%B0%80_%EA%B5%B0%EB%9D%BD_3.JPG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f/fa/%EB%A9%94%EB%B0%80_%EC%9E%8E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d/d7/Fagopyrum_esculentum_RH_(12)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6/68/Fagopyrum_esculentum_RH_(15)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3/3b/Fagopyrum_esculentum_fruits,_boekweit_vruchten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8/85/Fagopyrum_%D0%B3%D1%80%D0%B5%D1%87%D0%BA%D0%B0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Fagopyrum_esculentum_RH_(12).jpg" TargetMode="External"/><Relationship Id="rId2" Type="http://schemas.openxmlformats.org/officeDocument/2006/relationships/hyperlink" Target="http://commons.wikimedia.org/wiki/File:%EB%A9%94%EB%B0%80_%EA%B5%B0%EB%9D%BD_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Fagopyrum_%D0%B3%D1%80%D0%B5%D1%87%D0%BA%D0%B0.jpg" TargetMode="External"/><Relationship Id="rId5" Type="http://schemas.openxmlformats.org/officeDocument/2006/relationships/hyperlink" Target="http://upload.wikimedia.org/wikipedia/commons/thumb/3/3b/Fagopyrum_esculentum_fruits,_boekweit_vruchten.jpg/800px-Fagopyrum_esculentum_fruits,_boekweit_vruchten.jpg" TargetMode="External"/><Relationship Id="rId4" Type="http://schemas.openxmlformats.org/officeDocument/2006/relationships/hyperlink" Target="http://commons.wikimedia.org/wiki/File:Fagopyrum_esculentum_RH_(15)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68364866"/>
              </p:ext>
            </p:extLst>
          </p:nvPr>
        </p:nvGraphicFramePr>
        <p:xfrm>
          <a:off x="1115616" y="1916832"/>
          <a:ext cx="6697662" cy="4423848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1278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Pohanka obecná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Ing. Jitka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Krobová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Pěstování rostlin pro 2. a 3.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Třetí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18.3.2013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Žáci se seznámí s hospodářským významem, technologií pěstování a výnosem pohanky obecné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Výukový materiál je ve formě prezentace, ve kterém  žáci pochopí technologii pěstování a použití pohanky obecné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86800" cy="841248"/>
          </a:xfrm>
        </p:spPr>
        <p:txBody>
          <a:bodyPr>
            <a:no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Pohanka obecná –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fagopyrum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esculentum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956376" y="5733256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pic>
        <p:nvPicPr>
          <p:cNvPr id="3" name="Picture 2" descr="File:메밀 군락 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628800"/>
            <a:ext cx="6408712" cy="48065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hospodářský význam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686800" cy="4237931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Pěstuje se v omezené míře 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Největším producentem je Rusko 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Pohanka se využívá jako dietetická potravina (podporuje trávení)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Další využití je jako krmivo 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Využívá se také ve farmaceutickém průmyslu (stonky jsou zdrojem rutinu – léčba cév)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Pohanka je medonosná rostlina 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Pohanka je velice žádanou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bioplodinou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8812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Biologická charakteristika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686800" cy="4597971"/>
          </a:xfrm>
        </p:spPr>
        <p:txBody>
          <a:bodyPr>
            <a:noAutofit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Jednoletá rostlina jarního charakteru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Výška: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30- 80 cm</a:t>
            </a:r>
            <a:endParaRPr lang="cs-CZ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SzTx/>
              <a:buFont typeface="Wingdings" pitchFamily="2" charset="2"/>
              <a:buChar char="Ø"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Kořen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 kulový</a:t>
            </a:r>
          </a:p>
          <a:p>
            <a:pPr>
              <a:buClrTx/>
              <a:buSzTx/>
              <a:buFont typeface="Wingdings" pitchFamily="2" charset="2"/>
              <a:buChar char="Ø"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Lodyha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 slabě větvená, dutá, zelená až načervenalá </a:t>
            </a:r>
          </a:p>
          <a:p>
            <a:pPr>
              <a:buClrTx/>
              <a:buSzTx/>
              <a:buFont typeface="Wingdings" pitchFamily="2" charset="2"/>
              <a:buChar char="Ø"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List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 listy jsou dlouze řapíkaté a střelovitě srdčité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Květ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 květy jsou smetanové až nazelenale bílé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Květenství: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jsou hrozny nebo chocholíky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Plod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 trojboká nažka šedé až tmavě hnědé barvy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HTS 19–30g</a:t>
            </a:r>
          </a:p>
          <a:p>
            <a:pPr>
              <a:buClrTx/>
              <a:buSzTx/>
              <a:buFont typeface="Wingdings" pitchFamily="2" charset="2"/>
              <a:buChar char="Ø"/>
            </a:pP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List pohanky obecné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884368" y="5733256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pic>
        <p:nvPicPr>
          <p:cNvPr id="9218" name="Picture 2" descr="File:메밀 잎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484784"/>
            <a:ext cx="6768752" cy="50765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Květenství 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pohanky obecné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884368" y="5589240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pic>
        <p:nvPicPr>
          <p:cNvPr id="8194" name="Picture 2" descr="File:Fagopyrum esculentum RH (12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484784"/>
            <a:ext cx="6696744" cy="50225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Lodyha a list pohanky obecné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028384" y="5805264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  <p:pic>
        <p:nvPicPr>
          <p:cNvPr id="7170" name="Picture 2" descr="File:Fagopyrum esculentum RH (15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556792"/>
            <a:ext cx="6768752" cy="50765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Plod – nažka pohanky obecné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/>
          </a:p>
        </p:txBody>
      </p:sp>
      <p:pic>
        <p:nvPicPr>
          <p:cNvPr id="27650" name="Picture 2" descr="File:Fagopyrum esculentum fruits, boekweit vruchte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700808"/>
            <a:ext cx="6912768" cy="4908065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100392" y="5661248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Zrno pohanky obecné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28674" name="Picture 2" descr="File:Fagopyrum гречка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268760"/>
            <a:ext cx="5432242" cy="515719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668344" y="5733256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Obr.6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Nároky na prostředí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700808"/>
            <a:ext cx="8686800" cy="4379317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Pohanka je náročná na vodu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Klíčí při teplotě 7–8 °C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Při teplotě pod 0 °C rostlina zmrzne 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Na půdu je méně náročná, snáší i horší půdy 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pH půdy je 4,7–7,5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 osevním postupu není náročná na předplodinu (luskoviny, okopaniny)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VýSev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 pohanky obecné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2060848"/>
            <a:ext cx="8686800" cy="401927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ct val="1000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Výsev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 od poloviny května (náchylná na ranní mrazíky)</a:t>
            </a:r>
          </a:p>
          <a:p>
            <a:pPr>
              <a:lnSpc>
                <a:spcPct val="90000"/>
              </a:lnSpc>
              <a:spcBef>
                <a:spcPct val="1000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Výsevek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 80-100 kg</a:t>
            </a:r>
          </a:p>
          <a:p>
            <a:pPr>
              <a:lnSpc>
                <a:spcPct val="90000"/>
              </a:lnSpc>
              <a:spcBef>
                <a:spcPct val="1000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Šířka řádků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 12,5 - 15 cm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Hloubka setí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 2 - 5 cm</a:t>
            </a:r>
          </a:p>
        </p:txBody>
      </p:sp>
      <p:sp>
        <p:nvSpPr>
          <p:cNvPr id="4" name="Obdélník 3"/>
          <p:cNvSpPr/>
          <p:nvPr/>
        </p:nvSpPr>
        <p:spPr>
          <a:xfrm flipV="1">
            <a:off x="2051720" y="4005064"/>
            <a:ext cx="4572000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686800" cy="838200"/>
          </a:xfrm>
        </p:spPr>
        <p:txBody>
          <a:bodyPr>
            <a:noAutofit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Sklizeň pohanky obecné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844824"/>
            <a:ext cx="8686800" cy="423530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Sklizeň nažek je velmi citlivá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Sklízíme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dvoufázově, nebo kombajnem 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Výnos: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nažek je 0,7–1,5 t/ha. 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Termín sklizně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 přelom srpna a září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11560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Otázky k opakování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844824"/>
            <a:ext cx="8686800" cy="4235301"/>
          </a:xfrm>
        </p:spPr>
        <p:txBody>
          <a:bodyPr>
            <a:normAutofit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1. Uveďte stát, kde je pohanka obecná významnou komoditou pěstování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2. Uveďte výnos pohanky obecné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3. Uveďte jak se nazývá plod pohanky obecné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4. Jaká je šířka řádků u pohanky obecné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5. Charakterizujte použití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pohanky obecné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1125179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4667349"/>
          </a:xfrm>
        </p:spPr>
        <p:txBody>
          <a:bodyPr>
            <a:normAutofit fontScale="62500" lnSpcReduction="20000"/>
          </a:bodyPr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TEKSL, Milan. Pěstování rostlin: učebnice pro střední zemědělské školy.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1. Praha: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Credit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1996. 300 s. ISBN 80-901-6457-9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Pokud není uvedeno jinak, jsou použité objekty vlastní originální tvorbou autora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Materiál je určen pro bezplatné používání pro potřeby výuky a vzdělávání na všech typech škol a školských zařízení. Jakékoliv další využití podléhá autorskému zákonu. Veškerá vlastní díla autora (fotografie, videa) lze bezplatně dále používat i šířit při uvedení autorova jména 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Kuchtík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F., Procházka, I.,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Teksl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M., Valeš, J.: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Pěstování rostlin II. - Celostátní učebnice pro střední zemědělské školy.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Nakladatelství FEZ, Třebíč, 1995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Obr. 1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http://commons.wikimedia.org/wiki/File:%EB%A9%94%EB%B0%80_%EA%B5%B0%EB%9D%BD_3.JPG</a:t>
            </a: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Obr. 2 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http://commons.wikimedia.org/wiki/File:%EB%A9%94%EB%B0%80_%EC%9E%8E.JPG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Obr. 3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http://commons.wikimedia.org/wiki/File:Fagopyrum_esculentum_RH_(12).jpg</a:t>
            </a: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Obr. 4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http://commons.wikimedia.org/wiki/File:Fagopyrum_esculentum_RH_(15).jpg</a:t>
            </a: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Obr.5 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http://upload.wikimedia.org/wikipedia/commons/thumb/3/3b/Fagopyrum_esculentum_fruits%2C_boekweit_vruchten.jpg/800px-Fagopyrum_esculentum_fruits%2C_boekweit_vruchten.jpg</a:t>
            </a: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Obr. 6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http://commons.wikimedia.org/wiki/File:Fagopyrum_%D0%B3%D1%80%D0%B5%D1%87%D0%BA%D0%B0.jpg</a:t>
            </a: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anose="05000000000000000000" pitchFamily="2" charset="2"/>
              <a:buChar char="Ø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None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None/>
            </a:pPr>
            <a:endParaRPr lang="cs-CZ" sz="2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1616</TotalTime>
  <Words>544</Words>
  <Application>Microsoft Office PowerPoint</Application>
  <PresentationFormat>Předvádění na obrazovce (4:3)</PresentationFormat>
  <Paragraphs>94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Snímek 1</vt:lpstr>
      <vt:lpstr>Pohanka obecná – fagopyrum esculentum</vt:lpstr>
      <vt:lpstr>hospodářský význam</vt:lpstr>
      <vt:lpstr>Biologická charakteristika</vt:lpstr>
      <vt:lpstr>List pohanky obecné</vt:lpstr>
      <vt:lpstr>Květenství pohanky obecné</vt:lpstr>
      <vt:lpstr>Lodyha a list pohanky obecné</vt:lpstr>
      <vt:lpstr>Plod – nažka pohanky obecné</vt:lpstr>
      <vt:lpstr>Zrno pohanky obecné</vt:lpstr>
      <vt:lpstr>Nároky na prostředí</vt:lpstr>
      <vt:lpstr>VýSev pohanky obecné</vt:lpstr>
      <vt:lpstr>Sklizeň pohanky obecné</vt:lpstr>
      <vt:lpstr>Otázky k opakování 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OSEVNÍ POSTUPY</dc:title>
  <dc:creator>Acer</dc:creator>
  <cp:lastModifiedBy>Acer</cp:lastModifiedBy>
  <cp:revision>279</cp:revision>
  <dcterms:created xsi:type="dcterms:W3CDTF">2012-12-12T20:19:37Z</dcterms:created>
  <dcterms:modified xsi:type="dcterms:W3CDTF">2013-10-10T06:26:03Z</dcterms:modified>
</cp:coreProperties>
</file>