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63" r:id="rId2"/>
    <p:sldId id="266" r:id="rId3"/>
    <p:sldId id="267" r:id="rId4"/>
    <p:sldId id="278" r:id="rId5"/>
    <p:sldId id="279" r:id="rId6"/>
    <p:sldId id="280" r:id="rId7"/>
    <p:sldId id="281" r:id="rId8"/>
    <p:sldId id="282" r:id="rId9"/>
    <p:sldId id="284" r:id="rId10"/>
    <p:sldId id="283" r:id="rId11"/>
    <p:sldId id="285" r:id="rId12"/>
    <p:sldId id="286" r:id="rId13"/>
    <p:sldId id="287" r:id="rId14"/>
    <p:sldId id="288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607" autoAdjust="0"/>
  </p:normalViewPr>
  <p:slideViewPr>
    <p:cSldViewPr>
      <p:cViewPr>
        <p:scale>
          <a:sx n="80" d="100"/>
          <a:sy n="80" d="100"/>
        </p:scale>
        <p:origin x="-918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410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5/51/Peultjes_planten_Pisum_sativum_mange-tout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7/79/Blauwschokker_Kapucijner_rijserwt_Pisum_sativum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c/c5/Tuinboon_bontbloeiend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6/60/Vicia_April_2008-1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3/33/Vicia_villosa.jpe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a/a6/Vicia_pannonica2_W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5/58/Glycine_soja's_foliage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7/7e/Lupinus_albus_1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lycine_soja's_foliage.JPG" TargetMode="External"/><Relationship Id="rId3" Type="http://schemas.openxmlformats.org/officeDocument/2006/relationships/hyperlink" Target="http://commons.wikimedia.org/wiki/File:Blauwschokker_Kapucijner_rijserwt_Pisum_sativum.jpg" TargetMode="External"/><Relationship Id="rId7" Type="http://schemas.openxmlformats.org/officeDocument/2006/relationships/hyperlink" Target="http://upload.wikimedia.org/wikipedia/commons/thumb/a/a6/Vicia_pannonica2_W.jpg/774px-Vicia_pannonica2_W.jpg" TargetMode="External"/><Relationship Id="rId2" Type="http://schemas.openxmlformats.org/officeDocument/2006/relationships/hyperlink" Target="http://commons.wikimedia.org/wiki/File:Peultjes_planten_Pisum_sativum_mange-tou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Vicia_villosa.jpeg" TargetMode="External"/><Relationship Id="rId5" Type="http://schemas.openxmlformats.org/officeDocument/2006/relationships/hyperlink" Target="http://commons.wikimedia.org/wiki/File:Vicia_April_2008-1.jpg" TargetMode="External"/><Relationship Id="rId4" Type="http://schemas.openxmlformats.org/officeDocument/2006/relationships/hyperlink" Target="http://cs.wikipedia.org/wiki/Soubor:Tuinboon_bontbloeiend.jpg" TargetMode="External"/><Relationship Id="rId9" Type="http://schemas.openxmlformats.org/officeDocument/2006/relationships/hyperlink" Target="http://commons.wikimedia.org/wiki/File:Lupinus_albus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8364866"/>
              </p:ext>
            </p:extLst>
          </p:nvPr>
        </p:nvGraphicFramePr>
        <p:xfrm>
          <a:off x="1115616" y="2348881"/>
          <a:ext cx="6697662" cy="4079353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5352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Rozdělení a charakteristika - luskovin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20.3.2013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seznámí se skupinou luskovin jejich rozdělením a zástupci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 a žáci se seznámí se zástupci luskovin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hospodářský význam luskovin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Luskoviny jsou jednoleté plodiny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Čeleď  bobovité -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fabaceae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Luskoviny pěstujeme pro zrno, na lusky, na zelenou hmotu, v čistých i smíšených kulturách, jako hlavní plodiny i meziplodiny a na zelené hnojení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Luskoviny obsahují dusíkaté látky: v semenech 19-40 % ,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v sušině zelené hmoty 9-15 %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218812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hospodářský význam luskovin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59534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Luskoviny se pěstují pro zrno – je zdroj lidské výživy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Luskoviny jsou významnou složkou krmných dávek hospodářských zvířat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 živočišnou výrobu jako pícniny, které jsou nejkvalitnějším objemným krmivem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Výrazně zlepšují půdní úrodnost (zanechávají v půdě velké posklizňové zbytky)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Luskoviny obsahují i minerální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látky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včetně mikroelementů a vitamínů (A, B</a:t>
            </a:r>
            <a:r>
              <a:rPr lang="cs-CZ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B</a:t>
            </a:r>
            <a:r>
              <a:rPr lang="cs-CZ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C, E)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18470" y="604303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31922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hospodářský význam luskovin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Luskoviny mají na kořenech hlízkové bakterie, které jsou schopné fixovat vzdušný dusík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Takto dodají až 70% dusíku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Zástupci luskovin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Hrách setý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Pisum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sativum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Hrách setý rolní (peluška)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Pisum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sativum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Bob obecný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Faba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Vikev setá -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Vicia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sativa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Vikev huňatá -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Vicia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villosa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Vikev panonská -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Vicia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pannonica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Sója luštinatá - Glycine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soja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Vlčí bob (lupina) -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Lupinus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albus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Hrách setý –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pisum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sativum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6" name="Picture 2" descr="File:Peultjes planten Pisum sativum mange-tou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556792"/>
            <a:ext cx="3692184" cy="49229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948264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Hrách rolní –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pisum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sativum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3554" name="Picture 2" descr="File:Blauwschokker Kapucijner rijserwt Pisum sativu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53088"/>
            <a:ext cx="3960440" cy="506902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092280" y="5877272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Bob obecný –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faba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2530" name="Picture 2" descr="Soubor:Tuinboon bontbloeie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196752"/>
            <a:ext cx="4027669" cy="537321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76256" y="537321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Vikev setá - </a:t>
            </a:r>
            <a:r>
              <a:rPr lang="cs-CZ" b="1" dirty="0" err="1" smtClean="0"/>
              <a:t>Vicia</a:t>
            </a:r>
            <a:r>
              <a:rPr lang="cs-CZ" b="1" dirty="0" smtClean="0"/>
              <a:t> </a:t>
            </a:r>
            <a:r>
              <a:rPr lang="cs-CZ" b="1" dirty="0" err="1" smtClean="0"/>
              <a:t>sativa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7650" name="Picture 2" descr="File:Vicia April 2008-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700808"/>
            <a:ext cx="3883031" cy="476445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732240" y="558924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Vikev huňatá - </a:t>
            </a:r>
            <a:r>
              <a:rPr lang="cs-CZ" b="1" i="1" dirty="0" err="1" smtClean="0"/>
              <a:t>Vicia</a:t>
            </a:r>
            <a:r>
              <a:rPr lang="cs-CZ" b="1" i="1" dirty="0" smtClean="0"/>
              <a:t> </a:t>
            </a:r>
            <a:r>
              <a:rPr lang="cs-CZ" b="1" i="1" dirty="0" err="1" smtClean="0"/>
              <a:t>villosa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8674" name="Picture 2" descr="File:Vicia villosa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412776"/>
            <a:ext cx="6696744" cy="481092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100392" y="537321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Vikev panonská - </a:t>
            </a:r>
            <a:r>
              <a:rPr lang="cs-CZ" b="1" i="1" dirty="0" err="1" smtClean="0"/>
              <a:t>Vicia</a:t>
            </a:r>
            <a:r>
              <a:rPr lang="cs-CZ" b="1" i="1" dirty="0" smtClean="0"/>
              <a:t> </a:t>
            </a:r>
            <a:r>
              <a:rPr lang="cs-CZ" b="1" i="1" dirty="0" err="1" smtClean="0"/>
              <a:t>pannonica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6626" name="Picture 2" descr="File:Vicia pannonica2 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84784"/>
            <a:ext cx="6192688" cy="480053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594928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Sója luštinatá - </a:t>
            </a:r>
            <a:r>
              <a:rPr lang="cs-CZ" b="1" i="1" dirty="0" smtClean="0"/>
              <a:t>Glycine </a:t>
            </a:r>
            <a:r>
              <a:rPr lang="cs-CZ" b="1" i="1" dirty="0" err="1" smtClean="0"/>
              <a:t>soja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5602" name="Picture 2" descr="File:Glycine soja's foliag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72816"/>
            <a:ext cx="6120680" cy="459051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5517232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Vlčí bob (lupina) - </a:t>
            </a:r>
            <a:r>
              <a:rPr lang="cs-CZ" b="1" i="1" dirty="0" err="1" smtClean="0"/>
              <a:t>Lupinus</a:t>
            </a:r>
            <a:r>
              <a:rPr lang="cs-CZ" b="1" i="1" dirty="0" smtClean="0"/>
              <a:t> </a:t>
            </a:r>
            <a:r>
              <a:rPr lang="cs-CZ" b="1" i="1" dirty="0" err="1" smtClean="0"/>
              <a:t>albus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4578" name="Picture 2" descr="File:Lupinus albu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628800"/>
            <a:ext cx="3672408" cy="48965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948264" y="580526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412776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dirty="0" smtClean="0"/>
              <a:t>Kolik % dusíku jsou schopny fixovat      hlízkové bakterie? </a:t>
            </a:r>
          </a:p>
          <a:p>
            <a:r>
              <a:rPr lang="cs-CZ" sz="3200" dirty="0" smtClean="0"/>
              <a:t>2. Uveďte barvu květu u vikve panonské.</a:t>
            </a:r>
          </a:p>
          <a:p>
            <a:r>
              <a:rPr lang="cs-CZ" sz="3200" dirty="0" smtClean="0"/>
              <a:t>3. Uveďte do jaké čeledi patří luskoviny.</a:t>
            </a:r>
          </a:p>
          <a:p>
            <a:r>
              <a:rPr lang="cs-CZ" sz="3200" dirty="0" smtClean="0"/>
              <a:t>4. Vyjmenuj zástupce luskovin.</a:t>
            </a:r>
          </a:p>
          <a:p>
            <a:r>
              <a:rPr lang="cs-CZ" sz="3200" dirty="0" smtClean="0"/>
              <a:t>5. Pro jaký účel se pěstují luskoviny?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404664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KONTROLNÍ OTÁZKY</a:t>
            </a:r>
            <a:endParaRPr lang="cs-CZ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POUŽITÉ ZDROJE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M., Valeš, J.: </a:t>
            </a: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Pěstování rostlin II. - Celostátní učebnice pro střední zemědělské školy.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Nakladatelství FEZ, Třebíč, 1995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Obr.1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http://commons.wikimedia.org/wiki/File:Peultjes_planten_Pisum_sativum_mange-tout.jpg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2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http://commons.wikimedia.org/wiki/File:Blauwschokker_Kapucijner_rijserwt_Pisum_sativum.jpg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3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http://cs.wikipedia.org/wiki/Soubor:Tuinboon_bontbloeiend.jpg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4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http://commons.wikimedia.org/wiki/File:Vicia_April_2008-1.jpg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http://commons.wikimedia.org/wiki/File:Vicia_villosa.jpeg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6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http://upload.wikimedia.org/wikipedia/commons/thumb/a/a6/Vicia_pannonica2_W.jpg/774px-Vicia_pannonica2_W.jpg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7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http://commons.wikimedia.org/wiki/File:Glycine_soja%27s_foliage.JPG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 8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http://commons.wikimedia.org/wiki/File:Lupinus_albus_1.jpg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1237</TotalTime>
  <Words>530</Words>
  <Application>Microsoft Office PowerPoint</Application>
  <PresentationFormat>Předvádění na obrazovce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Snímek 1</vt:lpstr>
      <vt:lpstr>hospodářský význam luskovin</vt:lpstr>
      <vt:lpstr>hospodářský význam luskovin</vt:lpstr>
      <vt:lpstr>hospodářský význam luskovin</vt:lpstr>
      <vt:lpstr>Zástupci luskovin</vt:lpstr>
      <vt:lpstr>Hrách setý – pisum sativum</vt:lpstr>
      <vt:lpstr>Hrách rolní – pisum sativum</vt:lpstr>
      <vt:lpstr>Bob obecný – faba vulgaris </vt:lpstr>
      <vt:lpstr>Vikev setá - Vicia sativa</vt:lpstr>
      <vt:lpstr>Vikev huňatá - Vicia villosa</vt:lpstr>
      <vt:lpstr>Vikev panonská - Vicia pannonica</vt:lpstr>
      <vt:lpstr>Sója luštinatá - Glycine soja</vt:lpstr>
      <vt:lpstr>Vlčí bob (lupina) - Lupinus albus</vt:lpstr>
      <vt:lpstr>Snímek 14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Dum</cp:lastModifiedBy>
  <cp:revision>192</cp:revision>
  <dcterms:created xsi:type="dcterms:W3CDTF">2012-12-12T20:19:37Z</dcterms:created>
  <dcterms:modified xsi:type="dcterms:W3CDTF">2014-04-01T17:34:08Z</dcterms:modified>
</cp:coreProperties>
</file>