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3"/>
  </p:notesMasterIdLst>
  <p:sldIdLst>
    <p:sldId id="263" r:id="rId2"/>
    <p:sldId id="274" r:id="rId3"/>
    <p:sldId id="266" r:id="rId4"/>
    <p:sldId id="276" r:id="rId5"/>
    <p:sldId id="282" r:id="rId6"/>
    <p:sldId id="277" r:id="rId7"/>
    <p:sldId id="284" r:id="rId8"/>
    <p:sldId id="279" r:id="rId9"/>
    <p:sldId id="281" r:id="rId10"/>
    <p:sldId id="273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38" autoAdjust="0"/>
    <p:restoredTop sz="94607" autoAdjust="0"/>
  </p:normalViewPr>
  <p:slideViewPr>
    <p:cSldViewPr>
      <p:cViewPr>
        <p:scale>
          <a:sx n="80" d="100"/>
          <a:sy n="80" d="100"/>
        </p:scale>
        <p:origin x="-912" y="-5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EB241-581C-4BEB-8CEA-9F8AB8D0297E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C4DBE7-537D-42BB-908C-8F909C0E9D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24101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2/26/Blauwschokker_Kapucijner_rijserwt_bloem_Pisum_sativum.jpg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eb2.mendelu.cz/af_222_multitext/picniny/sklady.php?odkaz=kukurice.html" TargetMode="External"/><Relationship Id="rId2" Type="http://schemas.openxmlformats.org/officeDocument/2006/relationships/hyperlink" Target="http://web2.mendelu.cz/af_222_multitext/picniny/sklady.php?odkaz=oves.htm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7/79/Blauwschokker_Kapucijner_rijserwt_Pisum_sativum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5/59/Pisum_sativum_var._arvense_seeds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Blauwschokker_Kapucijner_rijserwt_Pisum_sativum.jpg" TargetMode="External"/><Relationship Id="rId2" Type="http://schemas.openxmlformats.org/officeDocument/2006/relationships/hyperlink" Target="http://commons.wikimedia.org/wiki/File:Blauwschokker_Kapucijner_rijserwt_bloem_Pisum_sativum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File:Pisum_sativum_var._arvense_seed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68364866"/>
              </p:ext>
            </p:extLst>
          </p:nvPr>
        </p:nvGraphicFramePr>
        <p:xfrm>
          <a:off x="1115616" y="1916832"/>
          <a:ext cx="6697662" cy="4510008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1278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Hrách rolní – peluška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Ing. Jitka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Krobová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Pěstování rostlin pro 2. a 3.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Třetí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1.4.2013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Žáci se seznámí s hospodářským významem, technologií pěstování a výnosem hrachu rolního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Výukový materiál je ve formě prezentace, ve kterém  žáci pochopí technologii pěstování hrachu rolního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Hrách rolní–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pisum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sativum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cap="none" dirty="0" err="1" smtClean="0">
                <a:latin typeface="Times New Roman" pitchFamily="18" charset="0"/>
                <a:cs typeface="Times New Roman" pitchFamily="18" charset="0"/>
              </a:rPr>
              <a:t>con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arvense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308304" y="5877272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pic>
        <p:nvPicPr>
          <p:cNvPr id="13314" name="Picture 2" descr="File:Blauwschokker Kapucijner rijserwt bloem Pisum sativum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484784"/>
            <a:ext cx="4037934" cy="5157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hospodářský význam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/>
              <a:t>Peluška se využívá převážně v pícninářství, pěstuje pro zelené krmení nebo na výrobu siláží</a:t>
            </a:r>
          </a:p>
          <a:p>
            <a:pPr>
              <a:lnSpc>
                <a:spcPct val="8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/>
              <a:t> Dává se do směsí jednoletých pícnin (</a:t>
            </a:r>
            <a:r>
              <a:rPr lang="cs-CZ" b="1" dirty="0" smtClean="0">
                <a:hlinkClick r:id="rId2"/>
              </a:rPr>
              <a:t>oves</a:t>
            </a:r>
            <a:r>
              <a:rPr lang="cs-CZ" b="1" dirty="0" smtClean="0"/>
              <a:t>), které zároveň plní podpůrnou funkci</a:t>
            </a:r>
          </a:p>
          <a:p>
            <a:pPr>
              <a:lnSpc>
                <a:spcPct val="8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/>
              <a:t> Pro vyšší obsah dusíkatých látek je vhodným komponentem ve směskách s glycidovými pícninami (</a:t>
            </a:r>
            <a:r>
              <a:rPr lang="cs-CZ" b="1" dirty="0" smtClean="0">
                <a:hlinkClick r:id="rId3"/>
              </a:rPr>
              <a:t>kukuřice</a:t>
            </a:r>
            <a:r>
              <a:rPr lang="cs-CZ" b="1" dirty="0" smtClean="0"/>
              <a:t>)</a:t>
            </a:r>
          </a:p>
        </p:txBody>
      </p:sp>
    </p:spTree>
    <p:extLst>
      <p:ext uri="{BB962C8B-B14F-4D97-AF65-F5344CB8AC3E}">
        <p14:creationId xmlns="" xmlns:p14="http://schemas.microsoft.com/office/powerpoint/2010/main" val="2218812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Biologická charakteristika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060848"/>
            <a:ext cx="8686800" cy="4021907"/>
          </a:xfrm>
        </p:spPr>
        <p:txBody>
          <a:bodyPr>
            <a:normAutofit/>
          </a:bodyPr>
          <a:lstStyle/>
          <a:p>
            <a:pPr marL="514350" indent="-514350">
              <a:lnSpc>
                <a:spcPct val="8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Hrách setý rolní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má podobné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vlastnost jako hrách setý</a:t>
            </a:r>
          </a:p>
          <a:p>
            <a:pPr marL="514350" indent="-514350">
              <a:lnSpc>
                <a:spcPct val="8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List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 sudozpeřený, zakončený úponky, s palisty.</a:t>
            </a:r>
          </a:p>
          <a:p>
            <a:pPr marL="514350" indent="-514350">
              <a:lnSpc>
                <a:spcPct val="8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 úžlabí listového řapíku bývá antokyanová skvrna</a:t>
            </a:r>
          </a:p>
          <a:p>
            <a:pPr marL="514350" indent="-514350">
              <a:lnSpc>
                <a:spcPct val="8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Květ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 je červenofialový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Semena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 jsou různobarevná často skvrnitá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List hrachu setého rolního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7164288" y="4221088"/>
            <a:ext cx="158417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Antokyanová skvrna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04248" y="6309320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  <p:pic>
        <p:nvPicPr>
          <p:cNvPr id="10242" name="Picture 2" descr="File:Blauwschokker Kapucijner rijserwt Pisum sativum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548176"/>
            <a:ext cx="3888432" cy="4976861"/>
          </a:xfrm>
          <a:prstGeom prst="rect">
            <a:avLst/>
          </a:prstGeom>
          <a:noFill/>
        </p:spPr>
      </p:pic>
      <p:sp>
        <p:nvSpPr>
          <p:cNvPr id="11" name="Šipka doleva 10"/>
          <p:cNvSpPr/>
          <p:nvPr/>
        </p:nvSpPr>
        <p:spPr>
          <a:xfrm>
            <a:off x="3203848" y="4365104"/>
            <a:ext cx="3642704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Nároky na prostředí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Peluška má skromnější nároky než hrách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Pěstuje se v chladnějších oblastech, na písčitých a sušších půdách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Optimální podmínky jsou v řepařské oblasti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Peluška je dobrá předplodina pro obilniny (přerušovač) a cukrovku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Na stejném pozemku by neměla být pěstována dříve než za 3 - 4 roky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Příprava půdy pro pelušku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Na podzim provedeme podmítku a aplikaci fosforečných a draselných hnojiv 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Orba  na 24 cm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Na jaře smykování a vláčení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Kypření do hloubky 5–7 cm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Urovnání pozemku je důležité pro vyrovnanost porostu a omezení sklizňových ztrát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VýSev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 pelušky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Termín setí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 brzo na jaře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Výsevek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 je </a:t>
            </a:r>
            <a:r>
              <a:rPr lang="cs-CZ" sz="2800" dirty="0" smtClean="0"/>
              <a:t>1–1,2 MKS což představuje 120–180 kg/ha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Šířka řádků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 12,5–15 cm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Hloubka setí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 5–7 cm</a:t>
            </a:r>
          </a:p>
        </p:txBody>
      </p:sp>
      <p:sp>
        <p:nvSpPr>
          <p:cNvPr id="4" name="Obdélník 3"/>
          <p:cNvSpPr/>
          <p:nvPr/>
        </p:nvSpPr>
        <p:spPr>
          <a:xfrm flipV="1">
            <a:off x="2286000" y="4098414"/>
            <a:ext cx="4572000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endParaRPr lang="cs-CZ" dirty="0"/>
          </a:p>
        </p:txBody>
      </p:sp>
      <p:pic>
        <p:nvPicPr>
          <p:cNvPr id="5122" name="Picture 2" descr="File:Pisum sativum var. arvense seed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573016"/>
            <a:ext cx="4306318" cy="285293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203848" y="5733256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Sklizeň pelušky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6792"/>
            <a:ext cx="8686800" cy="4523333"/>
          </a:xfrm>
        </p:spPr>
        <p:txBody>
          <a:bodyPr>
            <a:normAutofit lnSpcReduction="1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Nejvhodnější doba sklizně pelušky je na počátku kvetení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Pro získání silážní píce se sklízí po rozkvětu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Porost hrachu je pro výrobu hrachových siláží sklízený ve voskově-mléčné zralosti (konec června až začátek července)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Obsah sušiny je 30 - 31 %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Výnos zrna 2 t/ha</a:t>
            </a:r>
          </a:p>
          <a:p>
            <a:pPr>
              <a:lnSpc>
                <a:spcPct val="8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11560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Otázky k opakování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4811365"/>
          </a:xfrm>
        </p:spPr>
        <p:txBody>
          <a:bodyPr>
            <a:normAutofit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1. Uveďte hlavní rozpoznávací znaky pelušky a hrachu setého.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2. Zařaďte hrách rolní do osevního postupu.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3. Určete výnos hrachu rolního.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4. Charakterizujte hospodářský význam    hrachu rolního.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5.Uveďte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výsevek u hrachu rolního.</a:t>
            </a:r>
          </a:p>
          <a:p>
            <a:pPr>
              <a:buClrTx/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1125179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772816"/>
            <a:ext cx="8686800" cy="4307309"/>
          </a:xfrm>
        </p:spPr>
        <p:txBody>
          <a:bodyPr>
            <a:normAutofit fontScale="77500" lnSpcReduction="20000"/>
          </a:bodyPr>
          <a:lstStyle/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TEKSL, Milan. Pěstování rostlin: učebnice pro střední zemědělské školy.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1. Praha: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Credit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1996. 300 s. ISBN 80-901-6457-9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Pokud není uvedeno jinak, jsou použité objekty vlastní originální tvorbou autora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Materiál je určen pro bezplatné používání pro potřeby výuky a vzdělávání na všech typech škol a školských zařízení. Jakékoliv další využití podléhá autorskému zákonu. Veškerá vlastní díla autora (fotografie, videa) lze bezplatně dále používat i šířit při uvedení autorova jména 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Kuchtík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F., Procházka, I.,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Teksl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M., Valeš, J.: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Pěstování rostlin II. - Celostátní učebnice pro střední zemědělské školy.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Nakladatelství FEZ, Třebíč, 1995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Obr.1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http://commons.wikimedia.org/wiki/File:Blauwschokker_Kapucijner_rijserwt_bloem_Pisum_sativum.jpg</a:t>
            </a: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Obr. 2 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http://commons.wikimedia.org/wiki/File:Blauwschokker_Kapucijner_rijserwt_Pisum_sativum.jpg</a:t>
            </a: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Obr. 3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http://commons.wikimedia.org/wiki/File:Pisum_sativum_var._arvense_seeds.JPG</a:t>
            </a: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None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None/>
            </a:pPr>
            <a:endParaRPr lang="cs-CZ" sz="2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1257</TotalTime>
  <Words>535</Words>
  <Application>Microsoft Office PowerPoint</Application>
  <PresentationFormat>Předvádění na obrazovce (4:3)</PresentationFormat>
  <Paragraphs>80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Snímek 1</vt:lpstr>
      <vt:lpstr>Hrách rolní– pisum sativum con. arvense</vt:lpstr>
      <vt:lpstr>hospodářský význam</vt:lpstr>
      <vt:lpstr>Biologická charakteristika</vt:lpstr>
      <vt:lpstr>List hrachu setého rolního</vt:lpstr>
      <vt:lpstr>Nároky na prostředí</vt:lpstr>
      <vt:lpstr>Příprava půdy pro pelušku</vt:lpstr>
      <vt:lpstr>VýSev pelušky</vt:lpstr>
      <vt:lpstr>Sklizeň pelušky</vt:lpstr>
      <vt:lpstr>Otázky k opakování 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OSEVNÍ POSTUPY</dc:title>
  <dc:creator>Acer</dc:creator>
  <cp:lastModifiedBy>Dum</cp:lastModifiedBy>
  <cp:revision>195</cp:revision>
  <dcterms:created xsi:type="dcterms:W3CDTF">2012-12-12T20:19:37Z</dcterms:created>
  <dcterms:modified xsi:type="dcterms:W3CDTF">2014-04-01T17:41:35Z</dcterms:modified>
</cp:coreProperties>
</file>