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63" r:id="rId2"/>
    <p:sldId id="274" r:id="rId3"/>
    <p:sldId id="266" r:id="rId4"/>
    <p:sldId id="276" r:id="rId5"/>
    <p:sldId id="282" r:id="rId6"/>
    <p:sldId id="290" r:id="rId7"/>
    <p:sldId id="277" r:id="rId8"/>
    <p:sldId id="279" r:id="rId9"/>
    <p:sldId id="281" r:id="rId10"/>
    <p:sldId id="27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07" autoAdjust="0"/>
  </p:normalViewPr>
  <p:slideViewPr>
    <p:cSldViewPr>
      <p:cViewPr>
        <p:scale>
          <a:sx n="80" d="100"/>
          <a:sy n="80" d="100"/>
        </p:scale>
        <p:origin x="-82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3/Vicia_villosa_bluete.jpe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8/Vicia_villosa_schote.jpe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3/33/Vicia_villosa.jpe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icia_villosa_schote.jpeg" TargetMode="External"/><Relationship Id="rId2" Type="http://schemas.openxmlformats.org/officeDocument/2006/relationships/hyperlink" Target="http://commons.wikimedia.org/wiki/File:Vicia_villosa_bluete.jpe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Vicia_villosa.jpeg" TargetMode="External"/><Relationship Id="rId4" Type="http://schemas.openxmlformats.org/officeDocument/2006/relationships/hyperlink" Target="http://web2.mendelu.cz/af_222_multitext/picniny/sklady.php?odkaz=vikve_semen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Vikev huňatá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20.4.2013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hospodářským významem, technologií pěstování a výnosem vikve huňaté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 žáci pochopí technologii pěstování vikve huňaté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Vikev huňatá –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vicia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villosa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56376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4338" name="Picture 2" descr="File:Vicia villosa bluete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628800"/>
            <a:ext cx="6408712" cy="48065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hospodářský význam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Ozimá forma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Vikev se využívají ke krmným účelům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zelenou hmotu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Siláž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senáž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semeno se pěstují pro osivo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Vikve se většinou pěstují ve směskách s obilninami (oves) jako podpůrnými rostlinami</a:t>
            </a:r>
          </a:p>
        </p:txBody>
      </p:sp>
    </p:spTree>
    <p:extLst>
      <p:ext uri="{BB962C8B-B14F-4D97-AF65-F5344CB8AC3E}">
        <p14:creationId xmlns:p14="http://schemas.microsoft.com/office/powerpoint/2010/main" xmlns="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Biologická charakteristika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97971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Výška: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až 1,5 m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Kořen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vytváří plazivý oddenek s dlouhými tenkými kořeny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Lodyha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stonky mírně hranaté, poléhavé, silně chlupaté (mohou být i holé), odspodu se větví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List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lístky úzké, eliptické, palisty kopinaté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HTS 25 - 45 g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Květ: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nápadně dlouhé hrozny, až 30 květů, květy červenofialové,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Plod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je krátký, zploštělý lusk, žlutohnědé barvy, obsahuje</a:t>
            </a:r>
          </a:p>
          <a:p>
            <a:pPr>
              <a:buClrTx/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3 - 8 semen, má nejmenší semeno, barva semen černá, oválnější jizva</a:t>
            </a:r>
          </a:p>
          <a:p>
            <a:pPr>
              <a:buClrTx/>
              <a:buSzTx/>
              <a:buFont typeface="Wingdings" pitchFamily="2" charset="2"/>
              <a:buChar char="Ø"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Plod vikve huňaté - lusk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28384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9218" name="Picture 2" descr="File:Vicia villosa schote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484784"/>
            <a:ext cx="6659893" cy="49949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Semeno vikve huňaté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551723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6146" name="Picture 2" descr="http://web2.mendelu.cz/af_222_multitext/picniny/obrazky/vikev_semena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72816"/>
            <a:ext cx="5760640" cy="44651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Nároky na prostředí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Nenáročná rostlina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Vyhovují ji méně kvalitní půdy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 zimovzdorná</a:t>
            </a:r>
          </a:p>
        </p:txBody>
      </p:sp>
      <p:pic>
        <p:nvPicPr>
          <p:cNvPr id="8194" name="Picture 2" descr="File:Vicia villosa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708920"/>
            <a:ext cx="4904154" cy="352313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43808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vikve huňaté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600" b="1" dirty="0" smtClean="0"/>
              <a:t>polovina září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Výsevek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600" b="1" dirty="0" smtClean="0"/>
              <a:t>70–80 kg/ha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Šířka řádků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600" b="1" dirty="0" smtClean="0"/>
              <a:t>12,5-15 cm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Hloubka setí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600" b="1" dirty="0" smtClean="0"/>
              <a:t>3–4 cm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 flipV="1">
            <a:off x="2286000" y="4098414"/>
            <a:ext cx="4572000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Sklizeň vikve huňaté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76872"/>
            <a:ext cx="8686800" cy="38032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Hektarový výnos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semen je 1–1,5 t/ha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Výnos slámy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2,5–3,5 t/ha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Výnos na zelenou hmotu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20 - 30 t/ha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1156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 Uveďte hospodářský význam vikve huňaté.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Uveďte,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 jakého důvodu se pěstuje vikev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huňatá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obilninou.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Určete výnos semen vikve huňaté.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 Popište lodyhu u vikve huňaté.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 Uveďte výsevek u vikve huňaté.</a:t>
            </a:r>
          </a:p>
          <a:p>
            <a:pPr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2517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http://commons.wikimedia.org/wiki/File:Vicia_villosa_bluete.jpeg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http://commons.wikimedia.org/wiki/File:Vicia_villosa_schote.jpeg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http://web2.mendelu.cz/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af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_222_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multitext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picniny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/sklady.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php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?odkaz=vikve_semena.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html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http://commons.wikimedia.org/wiki/File:Vicia_villosa.jpeg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1351</TotalTime>
  <Words>474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Vikev huňatá – vicia villosa</vt:lpstr>
      <vt:lpstr>hospodářský význam</vt:lpstr>
      <vt:lpstr>Biologická charakteristika</vt:lpstr>
      <vt:lpstr>Plod vikve huňaté - lusk</vt:lpstr>
      <vt:lpstr>Semeno vikve huňaté</vt:lpstr>
      <vt:lpstr>Nároky na prostředí</vt:lpstr>
      <vt:lpstr>VýSev vikve huňaté</vt:lpstr>
      <vt:lpstr>Sklizeň vikve huňaté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215</cp:revision>
  <dcterms:created xsi:type="dcterms:W3CDTF">2012-12-12T20:19:37Z</dcterms:created>
  <dcterms:modified xsi:type="dcterms:W3CDTF">2014-04-01T17:45:50Z</dcterms:modified>
</cp:coreProperties>
</file>