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3" r:id="rId2"/>
    <p:sldId id="274" r:id="rId3"/>
    <p:sldId id="266" r:id="rId4"/>
    <p:sldId id="276" r:id="rId5"/>
    <p:sldId id="292" r:id="rId6"/>
    <p:sldId id="293" r:id="rId7"/>
    <p:sldId id="282" r:id="rId8"/>
    <p:sldId id="291" r:id="rId9"/>
    <p:sldId id="277" r:id="rId10"/>
    <p:sldId id="279" r:id="rId11"/>
    <p:sldId id="281" r:id="rId12"/>
    <p:sldId id="273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44" autoAdjust="0"/>
    <p:restoredTop sz="94607" autoAdjust="0"/>
  </p:normalViewPr>
  <p:slideViewPr>
    <p:cSldViewPr>
      <p:cViewPr>
        <p:scale>
          <a:sx n="80" d="100"/>
          <a:sy n="80" d="100"/>
        </p:scale>
        <p:origin x="-828" y="-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24101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6/60/Vicia_April_2008-1.jpg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d/d1/Vicia_sativa_ssp_nigra_unreife_huelse.jpe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1/16/Vicia_sativa_ssp_nigra_reife_huelse.jpe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0/0e/Vicia_sativa_LC0223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7/70/Vicia_sativa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icia_sativa_ssp_nigra_unreife_huelse.jpeg" TargetMode="External"/><Relationship Id="rId2" Type="http://schemas.openxmlformats.org/officeDocument/2006/relationships/hyperlink" Target="http://commons.wikimedia.org/wiki/File:Vicia_April_2008-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Vicia_sativa.JPG" TargetMode="External"/><Relationship Id="rId5" Type="http://schemas.openxmlformats.org/officeDocument/2006/relationships/hyperlink" Target="http://commons.wikimedia.org/wiki/File:Vicia_sativa_LC0223.jpg" TargetMode="External"/><Relationship Id="rId4" Type="http://schemas.openxmlformats.org/officeDocument/2006/relationships/hyperlink" Target="http://commons.wikimedia.org/wiki/File:Vicia_sativa_ssp_nigra_reife_huelse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68364866"/>
              </p:ext>
            </p:extLst>
          </p:nvPr>
        </p:nvGraphicFramePr>
        <p:xfrm>
          <a:off x="1115616" y="1916832"/>
          <a:ext cx="6697662" cy="442384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127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Vikev setá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20.4.2013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seznámí s hospodářským významem, technologií pěstování a výnosem vikve seté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prezentace, ve kterém  žáci pochopí technologii pěstování vikve seté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41248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Vikev setá–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vicia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sativa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956376" y="573325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3" name="Picture 2" descr="File:Vicia April 2008-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1419403"/>
            <a:ext cx="4176464" cy="512449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hospodářský význam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686800" cy="42379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Jarní forma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Často pěstována společně s obilovinami, nebo jetelem jako hodnotná pícnina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použití na zeleno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Senáž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i silážování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 smtClean="0"/>
          </a:p>
        </p:txBody>
      </p:sp>
    </p:spTree>
    <p:extLst>
      <p:ext uri="{BB962C8B-B14F-4D97-AF65-F5344CB8AC3E}">
        <p14:creationId xmlns="" xmlns:p14="http://schemas.microsoft.com/office/powerpoint/2010/main" val="2218812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Biologická charakteristika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97971"/>
          </a:xfrm>
        </p:spPr>
        <p:txBody>
          <a:bodyPr>
            <a:no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Výška: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50-100 cm</a:t>
            </a:r>
          </a:p>
          <a:p>
            <a:pPr>
              <a:buClrTx/>
              <a:buSz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Kořen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vytváří plazivý oddenek s dlouhými tenkými kořeny</a:t>
            </a:r>
          </a:p>
          <a:p>
            <a:pPr>
              <a:buClrTx/>
              <a:buSz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Lodyha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400" b="1" dirty="0" smtClean="0"/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stonky jemně chlupaté, slabé, poléhavé, čtyřhranné, od spodu se silně větví</a:t>
            </a:r>
          </a:p>
          <a:p>
            <a:pPr>
              <a:buClrTx/>
              <a:buSz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List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lístky opak vejčité s krátkým hrotem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Květ:</a:t>
            </a:r>
            <a:r>
              <a:rPr lang="cs-CZ" sz="2400" b="1" dirty="0" smtClean="0"/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růžové, bílé i červenofialové (vyrůstají po 1 - 2 z paždí listů)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Plod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: žlutohnědý lusk jemně porostlý chloupky, obsahuje 5 - 8 semen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000" b="1" dirty="0" smtClean="0"/>
              <a:t>HTS 45 - 75 g</a:t>
            </a:r>
          </a:p>
          <a:p>
            <a:pPr>
              <a:buClrTx/>
              <a:buSzTx/>
              <a:buFont typeface="Wingdings" pitchFamily="2" charset="2"/>
              <a:buChar char="Ø"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plod Vikve seté - lusk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5602" name="Picture 2" descr="File:Vicia sativa ssp nigra unreife huelse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628800"/>
            <a:ext cx="6624736" cy="496855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956376" y="558924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plod Vikve seté – zralý lusk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7650" name="Picture 2" descr="File:Vicia sativa ssp nigra reife huelse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556792"/>
            <a:ext cx="6576731" cy="493254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956376" y="5733256"/>
            <a:ext cx="9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Květ vikve seté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558924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pic>
        <p:nvPicPr>
          <p:cNvPr id="4" name="Picture 2" descr="File:Vicia sativa LC022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412776"/>
            <a:ext cx="7309150" cy="48697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list vikve seté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24328" y="5445224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 .5</a:t>
            </a:r>
            <a:endParaRPr lang="cs-CZ" dirty="0"/>
          </a:p>
        </p:txBody>
      </p:sp>
      <p:pic>
        <p:nvPicPr>
          <p:cNvPr id="6146" name="Picture 2" descr="File:Vicia sativ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1412776"/>
            <a:ext cx="4536504" cy="51944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Nároky na prostředí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204864"/>
            <a:ext cx="8686800" cy="387526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Vikev nevyžaduje příliš tepla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Dobře snáší mrazy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vláhu je trochu náročnější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Půdy vyžaduje střední až těžší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VýSev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vikve seté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00808"/>
            <a:ext cx="8686800" cy="437931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Výsev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koncem března</a:t>
            </a: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Výsevek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130 140 kg/ha a 50- 60 kg/ha obilniny</a:t>
            </a: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Šířka řádků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15–20 cm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Hloubka setí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 3–4 cm</a:t>
            </a:r>
          </a:p>
        </p:txBody>
      </p:sp>
      <p:sp>
        <p:nvSpPr>
          <p:cNvPr id="4" name="Obdélník 3"/>
          <p:cNvSpPr/>
          <p:nvPr/>
        </p:nvSpPr>
        <p:spPr>
          <a:xfrm flipV="1">
            <a:off x="2286000" y="4098414"/>
            <a:ext cx="4572000" cy="341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Sklizeň vikve seté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 90 dní od výsevu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Hektarový výnos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semen je 1–1,5 t/ha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Výnos na zelenou hmotu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 15-20 t/ha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11560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Otázky k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844824"/>
            <a:ext cx="8686800" cy="4235301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Uveďte,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jakou formu pěstování má vikev setá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Popište list vikve seté.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3. Popište barvu květů u jednotlivých vikví.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4.Popište technologii pěstování vikve seté.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5.Uveďte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termín výsevu vikve seté.</a:t>
            </a:r>
          </a:p>
          <a:p>
            <a:pPr>
              <a:buClrTx/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125179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667349"/>
          </a:xfrm>
        </p:spPr>
        <p:txBody>
          <a:bodyPr>
            <a:normAutofit fontScale="775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M., Valeš, J.: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Pěstování rostlin II. - Celostátní učebnice pro střední zemědělské školy.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Nakladatelství FEZ, Třebíč, 1995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1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http://commons.wikimedia.org/wiki/File:Vicia_April_2008-1.jpg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2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http://commons.wikimedia.org/wiki/File:Vicia_sativa_ssp_nigra_unreife_huelse.jpeg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3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http://commons.wikimedia.org/wiki/File:Vicia_sativa_ssp_nigra_reife_huelse.jpeg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4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http://commons.wikimedia.org/wiki/File:Vicia_sativa_LC0223.jpg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Obr. 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http://commons.wikimedia.org/wiki/File:Vicia_sativa.JPG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1426</TotalTime>
  <Words>465</Words>
  <Application>Microsoft Office PowerPoint</Application>
  <PresentationFormat>Předvádění na obrazovce (4:3)</PresentationFormat>
  <Paragraphs>83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Vikev setá– vicia sativa</vt:lpstr>
      <vt:lpstr>hospodářský význam</vt:lpstr>
      <vt:lpstr>Biologická charakteristika</vt:lpstr>
      <vt:lpstr> plod Vikve seté - lusk</vt:lpstr>
      <vt:lpstr>plod Vikve seté – zralý lusk</vt:lpstr>
      <vt:lpstr>Květ vikve seté</vt:lpstr>
      <vt:lpstr>list vikve seté</vt:lpstr>
      <vt:lpstr>Nároky na prostředí</vt:lpstr>
      <vt:lpstr>VýSev vikve seté</vt:lpstr>
      <vt:lpstr>Sklizeň vikve seté</vt:lpstr>
      <vt:lpstr>Otázky k opakování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Dum</cp:lastModifiedBy>
  <cp:revision>232</cp:revision>
  <dcterms:created xsi:type="dcterms:W3CDTF">2012-12-12T20:19:37Z</dcterms:created>
  <dcterms:modified xsi:type="dcterms:W3CDTF">2014-04-01T17:44:35Z</dcterms:modified>
</cp:coreProperties>
</file>