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63" r:id="rId2"/>
    <p:sldId id="266" r:id="rId3"/>
    <p:sldId id="267" r:id="rId4"/>
    <p:sldId id="274" r:id="rId5"/>
    <p:sldId id="275" r:id="rId6"/>
    <p:sldId id="276" r:id="rId7"/>
    <p:sldId id="277" r:id="rId8"/>
    <p:sldId id="27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1104" y="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2/Brassica_napus_00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9/Sinapis_alba_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4/Helianthus_-_annuus_-_03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napis_alba_1.JPG?uselang=cs" TargetMode="External"/><Relationship Id="rId2" Type="http://schemas.openxmlformats.org/officeDocument/2006/relationships/hyperlink" Target="http://cs.wikipedia.org/wiki/%C5%98epka_olej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Helianthus_-_annuus_-_03.jpg" TargetMode="External"/><Relationship Id="rId4" Type="http://schemas.openxmlformats.org/officeDocument/2006/relationships/hyperlink" Target="http://upload.wikimedia.org/wikipedia/commons/e/ed/Papver_field_fra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Rozdělení a charakteristika olejnin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14.5.2013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rozdělením olejnin a hospodářským významem olejnin.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se žáci seznámí se zástupci olejnin a jejich hospodářským významem.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dirty="0" smtClean="0"/>
              <a:t>Olejniny jsou jednoleté plodiny z čeledi  </a:t>
            </a:r>
            <a:r>
              <a:rPr lang="cs-CZ" b="1" dirty="0" smtClean="0"/>
              <a:t>brukvovitých - </a:t>
            </a:r>
            <a:r>
              <a:rPr lang="cs-CZ" b="1" dirty="0" err="1" smtClean="0"/>
              <a:t>brassicaceae</a:t>
            </a:r>
            <a:r>
              <a:rPr lang="cs-CZ" dirty="0" smtClean="0"/>
              <a:t>.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dirty="0" smtClean="0"/>
              <a:t>Z olejnin získáváme kvalitní potravinářský olej a jsou vhodné jako surovina pro použití v </a:t>
            </a:r>
            <a:r>
              <a:rPr lang="cs-CZ" dirty="0" err="1" smtClean="0"/>
              <a:t>olejochemickém</a:t>
            </a:r>
            <a:r>
              <a:rPr lang="cs-CZ" dirty="0" smtClean="0"/>
              <a:t> </a:t>
            </a:r>
            <a:r>
              <a:rPr lang="cs-CZ" dirty="0" smtClean="0"/>
              <a:t>průmyslu (barvy, bionafta)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dirty="0" smtClean="0"/>
              <a:t>Výlisky a šrot z řepkových semen (odpad vzniká při lisování oleje) jsou velmi dobrou složkou krmiv pro živočišnou výrobu.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Zástupci olejnin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ŘEPKA OLEJKA – </a:t>
            </a:r>
            <a:r>
              <a:rPr lang="cs-CZ" b="1" dirty="0" err="1" smtClean="0"/>
              <a:t>Brassica</a:t>
            </a:r>
            <a:r>
              <a:rPr lang="cs-CZ" b="1" dirty="0" smtClean="0"/>
              <a:t> </a:t>
            </a:r>
            <a:r>
              <a:rPr lang="cs-CZ" b="1" dirty="0" err="1" smtClean="0"/>
              <a:t>napus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HOŘČICE BÍLÁ – </a:t>
            </a:r>
            <a:r>
              <a:rPr lang="cs-CZ" b="1" dirty="0" err="1" smtClean="0"/>
              <a:t>sinapis</a:t>
            </a:r>
            <a:r>
              <a:rPr lang="cs-CZ" b="1" dirty="0" smtClean="0"/>
              <a:t> alba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MÁK SETÝ – </a:t>
            </a:r>
            <a:r>
              <a:rPr lang="cs-CZ" b="1" dirty="0" err="1" smtClean="0"/>
              <a:t>papaver</a:t>
            </a:r>
            <a:r>
              <a:rPr lang="cs-CZ" b="1" dirty="0" smtClean="0"/>
              <a:t> </a:t>
            </a:r>
            <a:r>
              <a:rPr lang="cs-CZ" b="1" dirty="0" err="1" smtClean="0"/>
              <a:t>somniferum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SLUNEČNICE ROČNÍ – </a:t>
            </a:r>
            <a:r>
              <a:rPr lang="cs-CZ" b="1" dirty="0" err="1" smtClean="0"/>
              <a:t>helianthus</a:t>
            </a:r>
            <a:r>
              <a:rPr lang="cs-CZ" b="1" dirty="0" smtClean="0"/>
              <a:t> </a:t>
            </a:r>
            <a:r>
              <a:rPr lang="cs-CZ" b="1" dirty="0" err="1" smtClean="0"/>
              <a:t>annuus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8470" y="60430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49339" y="567369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1922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Řepka olejka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4" descr="File:Brassica napus 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628800"/>
            <a:ext cx="3541885" cy="47251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80312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Hořčice bílá</a:t>
            </a:r>
            <a:endParaRPr lang="cs-CZ" sz="6000" b="1" dirty="0"/>
          </a:p>
        </p:txBody>
      </p:sp>
      <p:pic>
        <p:nvPicPr>
          <p:cNvPr id="4" name="Picture 6" descr="File:Sinapis alba 1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0964" y="1554163"/>
            <a:ext cx="3394472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64288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Mák setý</a:t>
            </a:r>
            <a:endParaRPr lang="cs-CZ" sz="6000" b="1" dirty="0"/>
          </a:p>
        </p:txBody>
      </p:sp>
      <p:pic>
        <p:nvPicPr>
          <p:cNvPr id="4" name="Picture 2" descr="http://upload.wikimedia.org/wikipedia/commons/e/ed/Papver_field_fran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00392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Slunečnice roční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074" name="Picture 2" descr="File:Helianthus - annuus - 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72816"/>
            <a:ext cx="7056784" cy="47015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019277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Vyjmenujte všechny olejniny.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Charakterizujte barvu květu u máku setého.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Uveďte příklady využití olejnin.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http://cs.wikipedia.org/wiki/%C5%98epka_olejka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http://commons.wikimedia.org/wiki/File:Sinapis_alba_1.JPG?uselang=cs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http://upload.wikimedia.org/wikipedia/commons/e/ed/Papver_field_france.jpg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http://commons.wikimedia.org/wiki/File:Helianthus_-_annuus_-_03.jpg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1199</TotalTime>
  <Words>356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hospodářský význam</vt:lpstr>
      <vt:lpstr>Zástupci olejnin</vt:lpstr>
      <vt:lpstr>Řepka olejka</vt:lpstr>
      <vt:lpstr>Hořčice bílá</vt:lpstr>
      <vt:lpstr>Mák setý</vt:lpstr>
      <vt:lpstr>Slunečnice roční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179</cp:revision>
  <dcterms:created xsi:type="dcterms:W3CDTF">2012-12-12T20:19:37Z</dcterms:created>
  <dcterms:modified xsi:type="dcterms:W3CDTF">2013-10-10T06:42:02Z</dcterms:modified>
</cp:coreProperties>
</file>