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63" r:id="rId2"/>
    <p:sldId id="274" r:id="rId3"/>
    <p:sldId id="266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7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88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f/Papaver_somniferum2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1/1c/Papaver_somniferum_(1)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f/f7/Makowiec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b/Mohn_z06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e/e7/Papaver_somniferum_hoj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paver_somniferum_(1).jpg" TargetMode="External"/><Relationship Id="rId2" Type="http://schemas.openxmlformats.org/officeDocument/2006/relationships/hyperlink" Target="http://commons.wikimedia.org/wiki/File:Papaver_somniferum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apaver_somniferum_hoja.jpg" TargetMode="External"/><Relationship Id="rId5" Type="http://schemas.openxmlformats.org/officeDocument/2006/relationships/hyperlink" Target="http://commons.wikimedia.org/wiki/File:Mohn_z06.jpg" TargetMode="External"/><Relationship Id="rId4" Type="http://schemas.openxmlformats.org/officeDocument/2006/relationships/hyperlink" Target="http://cs.wikipedia.org/wiki/Soubor:Makowi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Mák setý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20.5.2013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máku setého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máku setého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File:Papaver somniferum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556792"/>
            <a:ext cx="3419475" cy="4876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24328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054" name="Picture 6" descr="File:Papaver somniferum (1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556792"/>
            <a:ext cx="3672408" cy="490266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616530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95012" y="623731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Mák se pěstuje především na semeno.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Pěstuje se pro semena (pekárenský průmysl) a olej.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Tobolka – makovice je cennou surovinou pro farmaceutický průmysl, z nezralé makovice vytéká mléko, které je zdrojem opia.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U nás se pěstuje především v bramborářské a 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None/>
            </a:pPr>
            <a:r>
              <a:rPr lang="cs-CZ" b="1" dirty="0" smtClean="0"/>
              <a:t>   řepařské oblasti.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5" name="Picture 2" descr="Soubor:Makowie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55767" y="4365104"/>
            <a:ext cx="2688233" cy="190864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56176" y="638132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Tobolka - makovice</a:t>
            </a:r>
            <a:endParaRPr lang="cs-CZ" sz="5400" b="1" dirty="0"/>
          </a:p>
        </p:txBody>
      </p:sp>
      <p:pic>
        <p:nvPicPr>
          <p:cNvPr id="4" name="Picture 2" descr="File:Mohn z06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060848"/>
            <a:ext cx="5040560" cy="37804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24328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Biologická charakteristika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Mák je jednoletá rostlina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Patří do čeledi </a:t>
            </a:r>
            <a:r>
              <a:rPr lang="cs-CZ" b="1" dirty="0" err="1" smtClean="0"/>
              <a:t>makovitých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Klíčí při teplotě: </a:t>
            </a:r>
            <a:r>
              <a:rPr lang="cs-CZ" b="1" dirty="0" smtClean="0"/>
              <a:t>1–2 °C.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Kořen: </a:t>
            </a:r>
            <a:r>
              <a:rPr lang="cs-CZ" b="1" dirty="0" smtClean="0"/>
              <a:t>kulovitý 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Stonek: </a:t>
            </a:r>
            <a:r>
              <a:rPr lang="cs-CZ" b="1" dirty="0" smtClean="0"/>
              <a:t>1–1,5 m, vzpřímený, modrozelený, kulatý a vyplněný dření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Květ: </a:t>
            </a:r>
            <a:r>
              <a:rPr lang="cs-CZ" b="1" dirty="0" smtClean="0"/>
              <a:t>modrofialový, bílý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Plod</a:t>
            </a:r>
            <a:r>
              <a:rPr lang="cs-CZ" b="1" dirty="0" smtClean="0"/>
              <a:t>: tobolka – makovice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Semeno</a:t>
            </a:r>
            <a:r>
              <a:rPr lang="cs-CZ" b="1" dirty="0" smtClean="0"/>
              <a:t>: drobné, ledvinovitý tvar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Hmotnost tisíce semen:</a:t>
            </a:r>
            <a:r>
              <a:rPr lang="cs-CZ" b="1" dirty="0" smtClean="0"/>
              <a:t> je 0,55 g a obsahuje 45 % oleje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Nároky na prostředí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Nároky v první fázi mák vyžaduje nižší teploty a větší nároky na vláhu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 pozdější fázi – období růstu stonku je náročnější na teplo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Vyžaduje kypré a hlinité půdy dobře zásobené humusem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Dostatek Ca zvyšuje odolnost proti vyvracení (stavební látka pletiv)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Nejvhodnějšími předplodinami jsou okopaniny a jeteloviny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Výživa a hnojení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Pozor na přehnojení dusíkem – dochází k poléhání porostu a tím vznikají sklizňové ztráty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Dávka dusíku by neměla přesáhnout 60–70 kg/ha.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Na podzim se provede podle zkoušek AZZP před zásobní hnojení fosforem a  draslíkem 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organické hnojení provedeme na podzim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err="1" smtClean="0"/>
              <a:t>VýSev</a:t>
            </a:r>
            <a:r>
              <a:rPr lang="cs-CZ" sz="6000" b="1" dirty="0" smtClean="0"/>
              <a:t> máku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Mák sejeme brzy na jaře do konce dubna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Výsevek</a:t>
            </a:r>
            <a:r>
              <a:rPr lang="cs-CZ" b="1" dirty="0" smtClean="0"/>
              <a:t>: 1kg/ha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Hloubka setí</a:t>
            </a:r>
            <a:r>
              <a:rPr lang="cs-CZ" b="1" dirty="0" smtClean="0"/>
              <a:t>: 1-2 cm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Šířka řádků: </a:t>
            </a:r>
            <a:r>
              <a:rPr lang="cs-CZ" b="1" dirty="0" smtClean="0"/>
              <a:t>  25 cm</a:t>
            </a:r>
            <a:endParaRPr lang="cs-CZ" b="1" dirty="0"/>
          </a:p>
        </p:txBody>
      </p:sp>
      <p:pic>
        <p:nvPicPr>
          <p:cNvPr id="4" name="Picture 2" descr="File:Papaver somniferum hoj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708920"/>
            <a:ext cx="3600450" cy="3038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635896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Ošetření během vegetace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04864"/>
            <a:ext cx="8686800" cy="3875261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Pozor na zaplevelení- dochází k poléhání porostu,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Nutno použít herbicidy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Porost redukujeme plečkou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Sklizeň máku setého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Termín sklizně: </a:t>
            </a:r>
            <a:r>
              <a:rPr lang="cs-CZ" b="1" dirty="0" smtClean="0"/>
              <a:t>červenec-srpen</a:t>
            </a:r>
            <a:endParaRPr lang="cs-CZ" dirty="0" smtClean="0"/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Mák sklízíme přímou sklizní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Sklizeň probíhá sklízecí mlátičkou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Výnos činí 1–2 t/ha semen a 0,7 t/ha makovic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U máku sledujeme  vzhled, vůni, chuť, vlhkost, příměsi a nečistoty.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Co způsobuje poléhání porostu máku?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Uveďte předplodiny máku setého.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Určete termín výsevu máku setého.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Charakterizujte hospodářský význam    máku setého.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5.Uveďte </a:t>
            </a:r>
            <a:r>
              <a:rPr lang="cs-CZ" b="1" dirty="0" smtClean="0"/>
              <a:t>výsevek u máku setého.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2517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http://commons.wikimedia.org/wiki/File:Papaver_somniferum2.jpg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http://commons.wikimedia.org/wiki/File:Papaver_somniferum_(1).jpg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http://cs.wikipedia.org/wiki/Soubor:Makowiec.jpg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http://commons.wikimedia.org/wiki/File:Mohn_z06.jpg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5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http://commons.wikimedia.org/wiki/File:Papaver_somniferum_hoja.jpg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1141</TotalTime>
  <Words>570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Snímek 2</vt:lpstr>
      <vt:lpstr>hospodářský význam</vt:lpstr>
      <vt:lpstr>Tobolka - makovice</vt:lpstr>
      <vt:lpstr>Biologická charakteristika</vt:lpstr>
      <vt:lpstr>Nároky na prostředí</vt:lpstr>
      <vt:lpstr>Výživa a hnojení</vt:lpstr>
      <vt:lpstr>VýSev máku</vt:lpstr>
      <vt:lpstr>Ošetření během vegetace</vt:lpstr>
      <vt:lpstr>Sklizeň máku setého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175</cp:revision>
  <dcterms:created xsi:type="dcterms:W3CDTF">2012-12-12T20:19:37Z</dcterms:created>
  <dcterms:modified xsi:type="dcterms:W3CDTF">2014-04-01T17:48:19Z</dcterms:modified>
</cp:coreProperties>
</file>