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1" r:id="rId2"/>
    <p:sldId id="256" r:id="rId3"/>
    <p:sldId id="257" r:id="rId4"/>
    <p:sldId id="259" r:id="rId5"/>
    <p:sldId id="258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B4008-27F2-4463-9C9F-28988DB645B0}" type="datetimeFigureOut">
              <a:rPr lang="cs-CZ" smtClean="0"/>
              <a:t>31.1.2012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5A85C-3356-4895-9C96-11291B66DDBC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924475"/>
          </a:xfrm>
        </p:spPr>
        <p:txBody>
          <a:bodyPr/>
          <a:lstStyle/>
          <a:p>
            <a:pPr algn="ctr"/>
            <a:r>
              <a:rPr lang="cs-CZ" sz="2200" dirty="0" smtClean="0"/>
              <a:t>VY_32_INOVACE_11_PRAKTICKÉ ČINNOSTI</a:t>
            </a:r>
            <a:endParaRPr lang="cs-CZ" sz="2200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0" y="1556792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dirty="0" smtClean="0"/>
              <a:t>VÝROBA  POZVÁNKY NA OSLAVU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6886" y="3429000"/>
            <a:ext cx="32175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Příjemce:</a:t>
            </a:r>
          </a:p>
          <a:p>
            <a:r>
              <a:rPr lang="cs-CZ" dirty="0" smtClean="0"/>
              <a:t>ZŠ </a:t>
            </a:r>
            <a:r>
              <a:rPr lang="cs-CZ" dirty="0" err="1" smtClean="0"/>
              <a:t>Břidličná,okres</a:t>
            </a:r>
            <a:r>
              <a:rPr lang="cs-CZ" dirty="0" smtClean="0"/>
              <a:t> Bruntál</a:t>
            </a:r>
          </a:p>
          <a:p>
            <a:r>
              <a:rPr lang="cs-CZ" dirty="0" smtClean="0"/>
              <a:t>Komenského 360</a:t>
            </a:r>
          </a:p>
          <a:p>
            <a:r>
              <a:rPr lang="cs-CZ" dirty="0" smtClean="0"/>
              <a:t>79351 Břidličná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3522615"/>
            <a:ext cx="39517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Doporučeno pro: </a:t>
            </a:r>
            <a:r>
              <a:rPr lang="cs-CZ" dirty="0" smtClean="0"/>
              <a:t>7. - 8. ročník</a:t>
            </a:r>
          </a:p>
          <a:p>
            <a:r>
              <a:rPr lang="cs-CZ" b="1" dirty="0" smtClean="0"/>
              <a:t>Předmět: </a:t>
            </a:r>
            <a:r>
              <a:rPr lang="cs-CZ" dirty="0" smtClean="0"/>
              <a:t>Praktické činnosti</a:t>
            </a:r>
          </a:p>
          <a:p>
            <a:r>
              <a:rPr lang="cs-CZ" b="1" dirty="0" smtClean="0"/>
              <a:t>Autor: </a:t>
            </a:r>
            <a:r>
              <a:rPr lang="cs-CZ" dirty="0" smtClean="0"/>
              <a:t>Bc. Klára </a:t>
            </a:r>
            <a:r>
              <a:rPr lang="cs-CZ" dirty="0" err="1" smtClean="0"/>
              <a:t>Ujfaluši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215673" y="6306692"/>
            <a:ext cx="4350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INVESTICE DO ROZVOJE VZDĚLÁNÍ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51" y="5358976"/>
            <a:ext cx="2964874" cy="9576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349092"/>
            <a:ext cx="2016224" cy="9576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83" y="5373680"/>
            <a:ext cx="1221220" cy="933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1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70025"/>
          </a:xfrm>
        </p:spPr>
        <p:txBody>
          <a:bodyPr/>
          <a:lstStyle/>
          <a:p>
            <a:r>
              <a:rPr lang="cs-CZ" dirty="0" smtClean="0"/>
              <a:t>VÝROBA  POZVÁNKY</a:t>
            </a:r>
            <a:br>
              <a:rPr lang="cs-CZ" dirty="0" smtClean="0"/>
            </a:br>
            <a:r>
              <a:rPr lang="cs-CZ" dirty="0" smtClean="0"/>
              <a:t>NA OSLAVU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433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9941" y="1412776"/>
            <a:ext cx="7984506" cy="1861832"/>
          </a:xfrm>
        </p:spPr>
        <p:txBody>
          <a:bodyPr/>
          <a:lstStyle/>
          <a:p>
            <a:r>
              <a:rPr lang="cs-CZ" dirty="0" smtClean="0"/>
              <a:t>1. Ujasníme si, jaký druh oslavy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připravujeme</a:t>
            </a:r>
            <a:r>
              <a:rPr lang="cs-CZ" dirty="0"/>
              <a:t> </a:t>
            </a:r>
            <a:r>
              <a:rPr lang="cs-CZ" dirty="0" smtClean="0"/>
              <a:t>(narozeniny,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svátek, výročí, zakončení studia...)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187624" y="348879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NEŽ ZAČNEME: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4926" y="3397278"/>
            <a:ext cx="75723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+mj-lt"/>
              </a:rPr>
              <a:t>2. Vybereme si materiál, techniku,</a:t>
            </a:r>
            <a:br>
              <a:rPr lang="cs-CZ" sz="3200" dirty="0" smtClean="0">
                <a:latin typeface="+mj-lt"/>
              </a:rPr>
            </a:br>
            <a:r>
              <a:rPr lang="cs-CZ" sz="3200" dirty="0" smtClean="0">
                <a:latin typeface="+mj-lt"/>
              </a:rPr>
              <a:t>    kterou budeme přání vyrábět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93132" y="4869160"/>
            <a:ext cx="75723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+mj-lt"/>
              </a:rPr>
              <a:t>3. Vymyslíme stručný, vtipný a</a:t>
            </a:r>
            <a:br>
              <a:rPr lang="cs-CZ" sz="3200" dirty="0" smtClean="0">
                <a:latin typeface="+mj-lt"/>
              </a:rPr>
            </a:br>
            <a:r>
              <a:rPr lang="cs-CZ" sz="3200" dirty="0" smtClean="0">
                <a:latin typeface="+mj-lt"/>
              </a:rPr>
              <a:t>    smysluplný obsah</a:t>
            </a:r>
            <a:endParaRPr lang="cs-CZ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2558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POTŘEBUJEME VĚDĚT: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9592" y="1772816"/>
            <a:ext cx="7560840" cy="302433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DATUM</a:t>
            </a:r>
          </a:p>
          <a:p>
            <a:pPr marL="457200" indent="-457200">
              <a:buAutoNum type="arabicPeriod"/>
            </a:pPr>
            <a:r>
              <a:rPr lang="cs-CZ" dirty="0" smtClean="0"/>
              <a:t>ČAS</a:t>
            </a:r>
          </a:p>
          <a:p>
            <a:pPr marL="457200" indent="-457200">
              <a:buAutoNum type="arabicPeriod"/>
            </a:pPr>
            <a:r>
              <a:rPr lang="cs-CZ" dirty="0" smtClean="0"/>
              <a:t>MÍSTO KONÁNÍ</a:t>
            </a:r>
          </a:p>
          <a:p>
            <a:pPr marL="457200" indent="-457200">
              <a:buAutoNum type="arabicPeriod"/>
            </a:pPr>
            <a:r>
              <a:rPr lang="cs-CZ" dirty="0" smtClean="0"/>
              <a:t>DŮVOD OSLAVY</a:t>
            </a:r>
          </a:p>
          <a:p>
            <a:pPr marL="457200" indent="-457200">
              <a:buAutoNum type="arabicPeriod"/>
            </a:pPr>
            <a:r>
              <a:rPr lang="cs-CZ" dirty="0" smtClean="0"/>
              <a:t>OSTATNÍ (dárky, speciální oděv, další důležité informace)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11560" y="5328210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>
                <a:solidFill>
                  <a:srgbClr val="92D050"/>
                </a:solidFill>
              </a:rPr>
              <a:t>Jakým způsobem můžeš pozvánku doručit </a:t>
            </a:r>
            <a:r>
              <a:rPr lang="cs-CZ" sz="2800" b="1" i="1" dirty="0" smtClean="0">
                <a:solidFill>
                  <a:srgbClr val="92D050"/>
                </a:solidFill>
              </a:rPr>
              <a:t>?</a:t>
            </a:r>
            <a:endParaRPr lang="cs-CZ" sz="2800" b="1" i="1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Users\ujfakl\AppData\Local\Microsoft\Windows\Temporary Internet Files\Content.IE5\TJ00IOE0\MC9004414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113556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70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jfakl\AppData\Local\Microsoft\Windows\Temporary Internet Files\Content.IE5\GF45ZNJM\MC9004450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96752"/>
            <a:ext cx="2679240" cy="346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50253" y="477089"/>
            <a:ext cx="5714415" cy="852467"/>
          </a:xfrm>
        </p:spPr>
        <p:txBody>
          <a:bodyPr/>
          <a:lstStyle/>
          <a:p>
            <a:pPr algn="ctr"/>
            <a:r>
              <a:rPr lang="cs-CZ" dirty="0" smtClean="0"/>
              <a:t>PŘÍKLADY POZVÁNEK: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446" y="1898042"/>
            <a:ext cx="2851757" cy="372054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94774"/>
            <a:ext cx="2664296" cy="345016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3613553"/>
            <a:ext cx="16001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5.8.2011 v 16 :00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2996952"/>
            <a:ext cx="13503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rgbClr val="FF0000"/>
                </a:solidFill>
              </a:rPr>
              <a:t>15.5.2011   v 9:00</a:t>
            </a:r>
            <a:endParaRPr lang="cs-CZ" sz="9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3212976"/>
            <a:ext cx="88752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srgbClr val="FF0000"/>
                </a:solidFill>
              </a:rPr>
              <a:t>u</a:t>
            </a:r>
            <a:r>
              <a:rPr lang="cs-CZ" sz="900" dirty="0" smtClean="0">
                <a:solidFill>
                  <a:srgbClr val="FF0000"/>
                </a:solidFill>
              </a:rPr>
              <a:t> mě doma</a:t>
            </a:r>
            <a:endParaRPr lang="cs-CZ" sz="9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23928" y="2780928"/>
            <a:ext cx="12148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rgbClr val="FF0000"/>
                </a:solidFill>
              </a:rPr>
              <a:t>Oslava narozenin</a:t>
            </a:r>
            <a:endParaRPr lang="cs-CZ" sz="9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23928" y="3429000"/>
            <a:ext cx="9636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rgbClr val="FF0000"/>
                </a:solidFill>
              </a:rPr>
              <a:t>Těší se Mirka</a:t>
            </a:r>
            <a:endParaRPr lang="cs-CZ" sz="9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2060" y="4124680"/>
            <a:ext cx="1504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Klubovna u školy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4104" y="3195969"/>
            <a:ext cx="1849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Martinovy narozeniny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39180" y="4546103"/>
            <a:ext cx="1470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Dobrou náladu a</a:t>
            </a:r>
          </a:p>
          <a:p>
            <a:r>
              <a:rPr lang="cs-CZ" sz="1200" dirty="0" smtClean="0">
                <a:solidFill>
                  <a:srgbClr val="00B050"/>
                </a:solidFill>
              </a:rPr>
              <a:t> sladký dárek 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66504" y="2954095"/>
            <a:ext cx="12837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Pozvánka na :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4104" y="3426801"/>
            <a:ext cx="5501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Kdy: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8227" y="3871648"/>
            <a:ext cx="5501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Kde: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66504" y="4407603"/>
            <a:ext cx="7393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>
                <a:solidFill>
                  <a:srgbClr val="00B050"/>
                </a:solidFill>
              </a:rPr>
              <a:t>Sebou:</a:t>
            </a:r>
            <a:endParaRPr lang="cs-CZ" sz="1200" dirty="0">
              <a:solidFill>
                <a:srgbClr val="00B05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91747" y="3308905"/>
            <a:ext cx="14401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Kdy: 15.5.2011 v 19:00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96559" y="3507730"/>
            <a:ext cx="14401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Kde: </a:t>
            </a:r>
            <a:r>
              <a:rPr lang="cs-CZ" sz="800" dirty="0" err="1" smtClean="0">
                <a:solidFill>
                  <a:schemeClr val="bg1"/>
                </a:solidFill>
              </a:rPr>
              <a:t>Martyho</a:t>
            </a:r>
            <a:r>
              <a:rPr lang="cs-CZ" sz="800" dirty="0" smtClean="0">
                <a:solidFill>
                  <a:schemeClr val="bg1"/>
                </a:solidFill>
              </a:rPr>
              <a:t> zahrada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996559" y="3101770"/>
            <a:ext cx="14401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/>
                </a:solidFill>
              </a:rPr>
              <a:t>Wo</a:t>
            </a:r>
            <a:r>
              <a:rPr lang="cs-CZ" sz="800" dirty="0" smtClean="0">
                <a:solidFill>
                  <a:schemeClr val="bg1"/>
                </a:solidFill>
              </a:rPr>
              <a:t> co de: Marty slaví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996559" y="3675108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Sebou: hustou náladu a</a:t>
            </a:r>
          </a:p>
          <a:p>
            <a:r>
              <a:rPr lang="cs-CZ" sz="800" dirty="0">
                <a:solidFill>
                  <a:schemeClr val="bg1"/>
                </a:solidFill>
              </a:rPr>
              <a:t> </a:t>
            </a:r>
            <a:r>
              <a:rPr lang="cs-CZ" sz="800" dirty="0" smtClean="0">
                <a:solidFill>
                  <a:schemeClr val="bg1"/>
                </a:solidFill>
              </a:rPr>
              <a:t>          </a:t>
            </a:r>
            <a:r>
              <a:rPr lang="cs-CZ" sz="800" dirty="0" err="1" smtClean="0">
                <a:solidFill>
                  <a:schemeClr val="bg1"/>
                </a:solidFill>
              </a:rPr>
              <a:t>present</a:t>
            </a:r>
            <a:endParaRPr lang="cs-CZ" sz="800" dirty="0">
              <a:solidFill>
                <a:schemeClr val="bg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006281" y="4132595"/>
            <a:ext cx="14401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/>
                </a:solidFill>
              </a:rPr>
              <a:t>VSTUP JEN V ČERNÝM !</a:t>
            </a:r>
            <a:endParaRPr lang="cs-CZ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62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184" y="1196752"/>
            <a:ext cx="7766263" cy="4481468"/>
          </a:xfrm>
        </p:spPr>
        <p:txBody>
          <a:bodyPr/>
          <a:lstStyle/>
          <a:p>
            <a:r>
              <a:rPr lang="cs-CZ" b="1" i="1" dirty="0" smtClean="0">
                <a:solidFill>
                  <a:srgbClr val="92D050"/>
                </a:solidFill>
              </a:rPr>
              <a:t>ÚKOL:</a:t>
            </a:r>
            <a:br>
              <a:rPr lang="cs-CZ" b="1" i="1" dirty="0" smtClean="0">
                <a:solidFill>
                  <a:srgbClr val="92D050"/>
                </a:solidFill>
              </a:rPr>
            </a:br>
            <a:r>
              <a:rPr lang="cs-CZ" b="1" i="1" dirty="0" smtClean="0">
                <a:solidFill>
                  <a:srgbClr val="92D050"/>
                </a:solidFill>
              </a:rPr>
              <a:t/>
            </a:r>
            <a:br>
              <a:rPr lang="cs-CZ" b="1" i="1" dirty="0" smtClean="0">
                <a:solidFill>
                  <a:srgbClr val="92D050"/>
                </a:solidFill>
              </a:rPr>
            </a:br>
            <a:r>
              <a:rPr lang="cs-CZ" b="1" i="1" dirty="0" smtClean="0">
                <a:solidFill>
                  <a:srgbClr val="92D050"/>
                </a:solidFill>
              </a:rPr>
              <a:t>Vytvoř pozvánku, zde jsou základní informace:</a:t>
            </a:r>
            <a:br>
              <a:rPr lang="cs-CZ" b="1" i="1" dirty="0" smtClean="0">
                <a:solidFill>
                  <a:srgbClr val="92D050"/>
                </a:solidFill>
              </a:rPr>
            </a:br>
            <a:r>
              <a:rPr lang="cs-CZ" b="1" i="1" dirty="0" smtClean="0">
                <a:solidFill>
                  <a:srgbClr val="92D050"/>
                </a:solidFill>
              </a:rPr>
              <a:t>23.6.2012, 15:00, oslava 12-tých narozenin Radima, zahrada u Nováků, Okružní 320.</a:t>
            </a:r>
            <a:br>
              <a:rPr lang="cs-CZ" b="1" i="1" dirty="0" smtClean="0">
                <a:solidFill>
                  <a:srgbClr val="92D050"/>
                </a:solidFill>
              </a:rPr>
            </a:br>
            <a:r>
              <a:rPr lang="cs-CZ" b="1" i="1" dirty="0" smtClean="0">
                <a:solidFill>
                  <a:srgbClr val="92D050"/>
                </a:solidFill>
              </a:rPr>
              <a:t>Na zahradě je bazén, večer bude posezení u ohně.</a:t>
            </a:r>
            <a:endParaRPr lang="cs-CZ" b="1" i="1" dirty="0">
              <a:solidFill>
                <a:srgbClr val="92D050"/>
              </a:solidFill>
            </a:endParaRPr>
          </a:p>
        </p:txBody>
      </p:sp>
      <p:pic>
        <p:nvPicPr>
          <p:cNvPr id="2050" name="Picture 2" descr="C:\Users\ujfakl\AppData\Local\Microsoft\Windows\Temporary Internet Files\Content.IE5\R5CD3WN2\MC90043252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286" y="476672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44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548680"/>
            <a:ext cx="55889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obrázky z webu Office.com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42341071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</TotalTime>
  <Words>166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VY_32_INOVACE_11_PRAKTICKÉ ČINNOSTI</vt:lpstr>
      <vt:lpstr>VÝROBA  POZVÁNKY NA OSLAVU </vt:lpstr>
      <vt:lpstr>1. Ujasníme si, jaký druh oslavy     připravujeme (narozeniny,      svátek, výročí, zakončení studia...)</vt:lpstr>
      <vt:lpstr>CO POTŘEBUJEME VĚDĚT:</vt:lpstr>
      <vt:lpstr>PŘÍKLADY POZVÁNEK:</vt:lpstr>
      <vt:lpstr>ÚKOL:  Vytvoř pozvánku, zde jsou základní informace: 23.6.2012, 15:00, oslava 12-tých narozenin Radima, zahrada u Nováků, Okružní 320. Na zahradě je bazén, večer bude posezení u ohně.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Klára Ujfaluši</dc:creator>
  <cp:lastModifiedBy>Klára Ujfaluši</cp:lastModifiedBy>
  <cp:revision>23</cp:revision>
  <dcterms:created xsi:type="dcterms:W3CDTF">2011-10-04T16:59:53Z</dcterms:created>
  <dcterms:modified xsi:type="dcterms:W3CDTF">2012-01-31T17:56:34Z</dcterms:modified>
</cp:coreProperties>
</file>