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57" r:id="rId3"/>
    <p:sldId id="258" r:id="rId4"/>
    <p:sldId id="259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3" autoAdjust="0"/>
    <p:restoredTop sz="94729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INKOV%C3%89&amp;hl=cs&amp;tbm=isch&amp;tbnid=j7mq5zBshvuSyM:&amp;imgrefurl=http://www1.jidlo-piti-ziti.cz/main.php%3Fhlavicka%3Daktualni%26obsah1%3Dindiani%26obsah2%3Docemsehovori%26obsah3%3D&amp;docid=1723sf3ChKMYbM&amp;w=185&amp;h=250&amp;ei=cwdiTt7jIYfb4QS6qpyRCg&amp;zoom=1&amp;iact=rc&amp;dur=392&amp;page=1&amp;tbnh=130&amp;tbnw=96&amp;start=0&amp;ndsp=19&amp;ved=1t:429,r:12,s:0&amp;tx=57&amp;ty=58&amp;biw=1191&amp;bih=599" TargetMode="External"/><Relationship Id="rId2" Type="http://schemas.openxmlformats.org/officeDocument/2006/relationships/hyperlink" Target="http://cs.wikipedia.org/wiki/Per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01419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VY_52_INOVACE_21_Peru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57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latin typeface="Chiller" pitchFamily="82" charset="0"/>
              </a:rPr>
              <a:t>PERU</a:t>
            </a:r>
            <a:endParaRPr lang="cs-CZ" sz="8000" dirty="0">
              <a:latin typeface="Chiller" pitchFamily="82" charset="0"/>
            </a:endParaRPr>
          </a:p>
        </p:txBody>
      </p:sp>
      <p:pic>
        <p:nvPicPr>
          <p:cNvPr id="1026" name="Picture 2" descr="C:\Users\OEM\Pictures\Pe-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3672408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PERU-VLAJ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28800"/>
            <a:ext cx="4176464" cy="215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PERU-ZNA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948" y="3787690"/>
            <a:ext cx="2316487" cy="280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41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Chiller" pitchFamily="82" charset="0"/>
              </a:rPr>
              <a:t>ZÁKLADNÍ ÚDAJE</a:t>
            </a:r>
            <a:endParaRPr lang="cs-CZ" sz="5400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686800" cy="452628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hiller" pitchFamily="82" charset="0"/>
              </a:rPr>
              <a:t>ROZLOHA: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1 244 280 km</a:t>
            </a:r>
            <a:r>
              <a:rPr lang="cs-CZ" sz="2400" baseline="30000" dirty="0" smtClean="0">
                <a:solidFill>
                  <a:schemeClr val="bg2">
                    <a:lumMod val="25000"/>
                  </a:schemeClr>
                </a:solidFill>
              </a:rPr>
              <a:t>2</a:t>
            </a:r>
            <a:endParaRPr lang="cs-CZ" sz="2400" baseline="30000" dirty="0" smtClean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POČET OBYVATEL</a:t>
            </a:r>
            <a:r>
              <a:rPr lang="cs-CZ" sz="2400" dirty="0" smtClean="0">
                <a:latin typeface="Chiller" pitchFamily="82" charset="0"/>
              </a:rPr>
              <a:t>: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22 454 000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HLAVNÍ MĚSTO: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Lima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DALŠÍ MĚSTA</a:t>
            </a:r>
            <a:r>
              <a:rPr lang="cs-CZ" sz="2400" dirty="0" smtClean="0">
                <a:latin typeface="Chiller" pitchFamily="82" charset="0"/>
              </a:rPr>
              <a:t>: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Callao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, Arequipa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ÚŘEDNÍ JAZYKY: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španělština, kečuánština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HLAVNÍ NÁBOŽENSTVÍ: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křesťanství</a:t>
            </a:r>
            <a:endParaRPr lang="cs-CZ" sz="2400" dirty="0" smtClean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MĚNA: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sol</a:t>
            </a:r>
            <a:endParaRPr lang="cs-CZ" dirty="0" smtClean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HLAVNÍ VÝVOZNÍ </a:t>
            </a:r>
            <a:r>
              <a:rPr lang="cs-CZ" dirty="0" err="1" smtClean="0">
                <a:latin typeface="Chiller" pitchFamily="82" charset="0"/>
              </a:rPr>
              <a:t>POLOŽKY</a:t>
            </a:r>
            <a:r>
              <a:rPr lang="cs-CZ" sz="2600" dirty="0" err="1" smtClean="0">
                <a:latin typeface="Chiller" pitchFamily="82" charset="0"/>
              </a:rPr>
              <a:t>:</a:t>
            </a:r>
            <a:r>
              <a:rPr lang="cs-CZ" sz="2600" dirty="0" err="1" smtClean="0">
                <a:solidFill>
                  <a:schemeClr val="bg2">
                    <a:lumMod val="25000"/>
                  </a:schemeClr>
                </a:solidFill>
              </a:rPr>
              <a:t>měď,olovo</a:t>
            </a:r>
            <a:r>
              <a:rPr lang="cs-CZ" sz="2600" dirty="0">
                <a:solidFill>
                  <a:schemeClr val="bg2">
                    <a:lumMod val="25000"/>
                  </a:schemeClr>
                </a:solidFill>
              </a:rPr>
              <a:t>, výrobky z ryb, </a:t>
            </a: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</a:rPr>
              <a:t>bavlna</a:t>
            </a:r>
            <a:endParaRPr lang="cs-CZ" sz="2600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sz="2600" dirty="0">
                <a:solidFill>
                  <a:schemeClr val="bg2">
                    <a:lumMod val="25000"/>
                  </a:schemeClr>
                </a:solidFill>
                <a:latin typeface="Chiller" pitchFamily="82" charset="0"/>
              </a:rPr>
              <a:t>                                         </a:t>
            </a: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  <a:latin typeface="Chiller" pitchFamily="82" charset="0"/>
              </a:rPr>
              <a:t>   </a:t>
            </a:r>
            <a:r>
              <a:rPr lang="cs-CZ" sz="2600" dirty="0">
                <a:solidFill>
                  <a:schemeClr val="bg2">
                    <a:lumMod val="25000"/>
                  </a:schemeClr>
                </a:solidFill>
              </a:rPr>
              <a:t>železo, ropa, zinek</a:t>
            </a:r>
            <a:r>
              <a:rPr lang="cs-CZ" sz="2600" dirty="0" smtClean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600" dirty="0" err="1" smtClean="0">
                <a:solidFill>
                  <a:schemeClr val="bg2">
                    <a:lumMod val="25000"/>
                  </a:schemeClr>
                </a:solidFill>
              </a:rPr>
              <a:t>káva,cukr</a:t>
            </a:r>
            <a:endParaRPr lang="cs-CZ" sz="2600" dirty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STÁTNÍ ZŘÍZENÍ: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republika s mnoha politickými stranami</a:t>
            </a:r>
            <a:endParaRPr lang="cs-CZ" dirty="0">
              <a:solidFill>
                <a:schemeClr val="bg2">
                  <a:lumMod val="25000"/>
                </a:schemeClr>
              </a:solidFill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87619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Chiller" pitchFamily="82" charset="0"/>
              </a:rPr>
              <a:t>OTÁZKY</a:t>
            </a:r>
            <a:endParaRPr lang="cs-CZ" sz="5400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Prochází státem rovník?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Sousední státy?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nazývá staré incké město?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Najdi hlavní město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je lama?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932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Chiller" pitchFamily="82" charset="0"/>
              </a:rPr>
              <a:t>OTÁZKY A ODPOVĚDI</a:t>
            </a:r>
            <a:endParaRPr lang="cs-CZ" sz="5400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46237"/>
            <a:ext cx="8964488" cy="452628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Prochází státem rovník? </a:t>
            </a:r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Sousední státy? </a:t>
            </a:r>
            <a:r>
              <a:rPr lang="cs-CZ" sz="2400" dirty="0" smtClean="0">
                <a:solidFill>
                  <a:srgbClr val="FF0000"/>
                </a:solidFill>
              </a:rPr>
              <a:t>EKVÁDOR, KOLUMBIE,BRAZÍLIE,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BOLÍVIE, CHILE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Jak se nazývá staré incké </a:t>
            </a:r>
            <a:r>
              <a:rPr lang="cs-CZ" dirty="0" err="1" smtClean="0"/>
              <a:t>město?</a:t>
            </a:r>
            <a:r>
              <a:rPr lang="cs-CZ" sz="2400" dirty="0" err="1" smtClean="0">
                <a:solidFill>
                  <a:srgbClr val="FF0000"/>
                </a:solidFill>
              </a:rPr>
              <a:t>MACHU</a:t>
            </a:r>
            <a:r>
              <a:rPr lang="cs-CZ" sz="2400" dirty="0" smtClean="0">
                <a:solidFill>
                  <a:srgbClr val="FF0000"/>
                </a:solidFill>
              </a:rPr>
              <a:t> PICCHU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Najdi hlavní město- </a:t>
            </a:r>
            <a:r>
              <a:rPr lang="cs-CZ" sz="2400" dirty="0" smtClean="0">
                <a:solidFill>
                  <a:srgbClr val="FF0000"/>
                </a:solidFill>
              </a:rPr>
              <a:t>LIMA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Co je lama? </a:t>
            </a:r>
            <a:r>
              <a:rPr lang="cs-CZ" sz="2400" dirty="0" smtClean="0">
                <a:solidFill>
                  <a:srgbClr val="FF0000"/>
                </a:solidFill>
              </a:rPr>
              <a:t>HOSPODÁŘSKÉ ZVÍŘE PODOBNÉ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VELBLOUDOVI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5355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5475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latin typeface="Chiller" pitchFamily="82" charset="0"/>
              </a:rPr>
              <a:t>FOTOGALERIE</a:t>
            </a:r>
            <a:endParaRPr lang="cs-CZ" sz="5400" dirty="0">
              <a:latin typeface="Chiller" pitchFamily="82" charset="0"/>
            </a:endParaRPr>
          </a:p>
        </p:txBody>
      </p:sp>
      <p:pic>
        <p:nvPicPr>
          <p:cNvPr id="1026" name="Picture 2" descr="C:\Users\OEM\Pictures\inkové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69" y="1196752"/>
            <a:ext cx="1944216" cy="26273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kečuov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09328"/>
            <a:ext cx="2880320" cy="265329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1555519"/>
            <a:ext cx="1890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Inkové, </a:t>
            </a:r>
            <a:r>
              <a:rPr lang="cs-CZ" dirty="0" err="1"/>
              <a:t>K</a:t>
            </a:r>
            <a:r>
              <a:rPr lang="cs-CZ" dirty="0" err="1" smtClean="0"/>
              <a:t>ečuové</a:t>
            </a:r>
            <a:endParaRPr lang="cs-CZ" dirty="0"/>
          </a:p>
        </p:txBody>
      </p:sp>
      <p:pic>
        <p:nvPicPr>
          <p:cNvPr id="1028" name="Picture 4" descr="C:\Users\OEM\Pictures\machu-picchu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748" y="1210753"/>
            <a:ext cx="3384376" cy="265329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22936" y="3284984"/>
            <a:ext cx="1653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Machu </a:t>
            </a:r>
            <a:r>
              <a:rPr lang="cs-CZ" dirty="0" err="1" smtClean="0">
                <a:solidFill>
                  <a:schemeClr val="bg1"/>
                </a:solidFill>
              </a:rPr>
              <a:t>Picchu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Users\OEM\Pictures\panflut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49" y="4175087"/>
            <a:ext cx="2429598" cy="246243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Pictures\lam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211" y="4077071"/>
            <a:ext cx="3015876" cy="25604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4249" y="4175087"/>
            <a:ext cx="2794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Hudebník s </a:t>
            </a:r>
            <a:r>
              <a:rPr lang="cs-CZ" dirty="0" err="1" smtClean="0">
                <a:solidFill>
                  <a:srgbClr val="00B0F0"/>
                </a:solidFill>
              </a:rPr>
              <a:t>panovou</a:t>
            </a:r>
            <a:r>
              <a:rPr lang="cs-CZ" dirty="0" smtClean="0">
                <a:solidFill>
                  <a:srgbClr val="00B0F0"/>
                </a:solidFill>
              </a:rPr>
              <a:t> flétnou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44532" y="4197908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lama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31" name="Picture 7" descr="C:\Users\OEM\Pictures\huascaran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77070"/>
            <a:ext cx="3026660" cy="25604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72200" y="4159441"/>
            <a:ext cx="1298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H</a:t>
            </a:r>
            <a:r>
              <a:rPr lang="cs-CZ" dirty="0" err="1" smtClean="0">
                <a:solidFill>
                  <a:schemeClr val="bg1"/>
                </a:solidFill>
              </a:rPr>
              <a:t>uascarán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4995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latin typeface="Chiller" pitchFamily="82" charset="0"/>
              </a:rPr>
              <a:t>ZDROJE</a:t>
            </a:r>
            <a:endParaRPr lang="cs-CZ" sz="6000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cs.wikipedia.org/wiki/Peru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google.cz/imgres?q=INKOV%C3%89&amp;hl=cs&amp;tbm=isch&amp;tbnid=j7mq5zBshvuSyM:&amp;imgrefurl=http://www1.jidlo-piti-ziti.cz/main.php%3Fhlavicka%3Daktualni%26obsah1%3Dindiani%26obsah2%3Docemsehovori%26obsah3%3D&amp;docid=1723sf3ChKMYbM&amp;w=185&amp;h=250&amp;ei=cwdiTt7jIYfb4QS6qpyRCg&amp;zoom=1&amp;iact=rc&amp;dur=392&amp;page=1&amp;tbnh=130&amp;tbnw=96&amp;start=0&amp;ndsp=19&amp;ved=1t:429,r:12,s:0&amp;tx=57&amp;ty=58&amp;biw=1191&amp;bih=599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991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52</TotalTime>
  <Words>163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Prezentace aplikace PowerPoint</vt:lpstr>
      <vt:lpstr>PERU</vt:lpstr>
      <vt:lpstr>ZÁKLADNÍ ÚDAJE</vt:lpstr>
      <vt:lpstr>OTÁZKY</vt:lpstr>
      <vt:lpstr>OTÁZKY A ODPOVĚDI</vt:lpstr>
      <vt:lpstr>FOTOGALERIE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2011-04-20T07:45:42Z</dcterms:created>
  <dcterms:modified xsi:type="dcterms:W3CDTF">2011-09-03T10:57:07Z</dcterms:modified>
</cp:coreProperties>
</file>