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5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224" y="-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CF935-E274-4138-9D80-37DA3E6AC94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9F970-2E45-46E2-A5B7-C659217DA2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68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Má být </a:t>
            </a:r>
            <a:r>
              <a:rPr lang="cs-CZ" dirty="0" err="1" smtClean="0"/>
              <a:t>zvole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C9F970-2E45-46E2-A5B7-C659217DA2C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632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4A5B985-F543-4B74-9583-6F5FE7A7B428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D9836E8-763D-427A-8BF3-B4F97A1A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17150869"/>
              </p:ext>
            </p:extLst>
          </p:nvPr>
        </p:nvGraphicFramePr>
        <p:xfrm>
          <a:off x="-2381" y="-992"/>
          <a:ext cx="9146381" cy="6858992"/>
        </p:xfrm>
        <a:graphic>
          <a:graphicData uri="http://schemas.openxmlformats.org/presentationml/2006/ole">
            <p:oleObj spid="_x0000_s1030" name="Prezentace" r:id="rId3" imgW="4125292" imgH="3093726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39760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484784"/>
            <a:ext cx="5723468" cy="2138241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OCHRANA ČLOVĚKA ZA MIMOŘÁDNÝCH UDÁLOSTÍ III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EVAKUACE</a:t>
            </a:r>
          </a:p>
          <a:p>
            <a:r>
              <a:rPr lang="cs-CZ" dirty="0" smtClean="0"/>
              <a:t>ZÁSADY OPUŠTĚNÍ BYTU</a:t>
            </a:r>
          </a:p>
          <a:p>
            <a:r>
              <a:rPr lang="cs-CZ" dirty="0" smtClean="0"/>
              <a:t>EVAKUAČNÍ ZAVAZADLO</a:t>
            </a:r>
          </a:p>
          <a:p>
            <a:r>
              <a:rPr lang="cs-CZ" dirty="0" smtClean="0"/>
              <a:t>IMPROVIZOVANÉ ÚKRYTY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2060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Seznámit žáky s evakuací a jejími zásadami, </a:t>
            </a:r>
            <a:r>
              <a:rPr lang="cs-CZ" dirty="0" smtClean="0"/>
              <a:t>objasnit, </a:t>
            </a:r>
            <a:r>
              <a:rPr lang="cs-CZ" dirty="0" smtClean="0"/>
              <a:t>kdy a jak použít evakuační zavazadlo a co vše obsahuje,</a:t>
            </a:r>
          </a:p>
          <a:p>
            <a:r>
              <a:rPr lang="cs-CZ" dirty="0" smtClean="0"/>
              <a:t>popsat žákům improvizované úkryty a objasnit jejich použití</a:t>
            </a:r>
          </a:p>
        </p:txBody>
      </p:sp>
    </p:spTree>
    <p:extLst>
      <p:ext uri="{BB962C8B-B14F-4D97-AF65-F5344CB8AC3E}">
        <p14:creationId xmlns:p14="http://schemas.microsoft.com/office/powerpoint/2010/main" xmlns="" val="3173582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EVAKUACE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Co je evakuace?</a:t>
            </a:r>
          </a:p>
          <a:p>
            <a:pPr marL="0" indent="0">
              <a:buNone/>
            </a:pPr>
            <a:r>
              <a:rPr lang="cs-CZ" dirty="0" smtClean="0"/>
              <a:t>= přemístění osob, hospodářských zvířat a dalších věcí z prostoru ohroženého na jiné bezpečné území ( při povodních, požáru…) 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Jak se o evakuaci dozvíš?</a:t>
            </a:r>
          </a:p>
          <a:p>
            <a:pPr marL="0" indent="0">
              <a:buNone/>
            </a:pPr>
            <a:r>
              <a:rPr lang="cs-CZ" dirty="0" smtClean="0"/>
              <a:t>= zpravidla </a:t>
            </a:r>
            <a:r>
              <a:rPr lang="cs-CZ" dirty="0"/>
              <a:t>se o evakuaci občané </a:t>
            </a:r>
            <a:r>
              <a:rPr lang="cs-CZ" dirty="0" smtClean="0"/>
              <a:t>dozví hlášením obecního rozhlasu nebo pojízdného vozu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Co důležitého se dozvíš?</a:t>
            </a:r>
          </a:p>
          <a:p>
            <a:pPr marL="0" indent="0">
              <a:buNone/>
            </a:pPr>
            <a:r>
              <a:rPr lang="cs-CZ" dirty="0" smtClean="0"/>
              <a:t>= dozvíš se místo, kam se musíš dostavit a odkud budeš přemístěn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5384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ZÁSADY PRO OPUŠTĚNÍ BYTU NEBO DOMU V PŘÍPADĚ EVAKUACE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/>
              <a:t>Uzavři přívod vody a plynu</a:t>
            </a:r>
          </a:p>
          <a:p>
            <a:r>
              <a:rPr lang="cs-CZ" dirty="0"/>
              <a:t>Vypni elektrické </a:t>
            </a:r>
            <a:r>
              <a:rPr lang="cs-CZ" dirty="0" smtClean="0"/>
              <a:t>spotřebiče ( s výjimkou ledniček a mrazniček)</a:t>
            </a:r>
            <a:endParaRPr lang="cs-CZ" dirty="0"/>
          </a:p>
          <a:p>
            <a:r>
              <a:rPr lang="cs-CZ" dirty="0"/>
              <a:t>Vezmi evakuační zavazadlo</a:t>
            </a:r>
          </a:p>
          <a:p>
            <a:r>
              <a:rPr lang="cs-CZ" dirty="0"/>
              <a:t>Kočky a </a:t>
            </a:r>
            <a:r>
              <a:rPr lang="cs-CZ" dirty="0" smtClean="0"/>
              <a:t>psy </a:t>
            </a:r>
            <a:r>
              <a:rPr lang="cs-CZ" dirty="0" smtClean="0"/>
              <a:t>vezmi s sebou, </a:t>
            </a:r>
            <a:r>
              <a:rPr lang="cs-CZ" dirty="0"/>
              <a:t>ostatní zvířata nech </a:t>
            </a:r>
            <a:r>
              <a:rPr lang="cs-CZ" dirty="0" smtClean="0"/>
              <a:t>doma a předzásob vodou a potravinami</a:t>
            </a:r>
            <a:endParaRPr lang="cs-CZ" dirty="0"/>
          </a:p>
          <a:p>
            <a:r>
              <a:rPr lang="cs-CZ" dirty="0"/>
              <a:t>Zavři okna a zamkni</a:t>
            </a:r>
          </a:p>
          <a:p>
            <a:r>
              <a:rPr lang="cs-CZ" dirty="0"/>
              <a:t>Ověřte si, že i sousedé o evakuaci </a:t>
            </a:r>
            <a:r>
              <a:rPr lang="cs-CZ" dirty="0" smtClean="0"/>
              <a:t>vědí</a:t>
            </a:r>
          </a:p>
          <a:p>
            <a:r>
              <a:rPr lang="cs-CZ" dirty="0" smtClean="0"/>
              <a:t>Dětem vložte do kapsy cedulku se jménem a adresou</a:t>
            </a:r>
            <a:endParaRPr lang="cs-CZ" dirty="0"/>
          </a:p>
          <a:p>
            <a:r>
              <a:rPr lang="cs-CZ" dirty="0"/>
              <a:t>Dostav se na určené evakuační středisko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6382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EVAKUAČNÍ ZAVAZADLO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Proč a kdy si připravit evakuační zavazadlo?</a:t>
            </a:r>
          </a:p>
          <a:p>
            <a:pPr marL="0" indent="0">
              <a:buNone/>
            </a:pPr>
            <a:r>
              <a:rPr lang="cs-CZ" dirty="0" smtClean="0"/>
              <a:t>         zavazadlo si připravíme v případě, kdy je vyhlášena mimořádná událost a případná evakuace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Co nejlépe použít jako evakuační zavazadlo?</a:t>
            </a:r>
          </a:p>
          <a:p>
            <a:pPr marL="0" indent="0">
              <a:buNone/>
            </a:pPr>
            <a:r>
              <a:rPr lang="cs-CZ" dirty="0" smtClean="0"/>
              <a:t>         nejlépe použít batoh, popřípadě tašku nebo kufr. Zavazadlo označte svým jménem a adresou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547664" y="2610620"/>
            <a:ext cx="648072" cy="386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547664" y="4221088"/>
            <a:ext cx="648072" cy="386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pic>
        <p:nvPicPr>
          <p:cNvPr id="2050" name="Picture 2" descr="C:\Users\NavratilovaH\AppData\Local\Microsoft\Windows\Temporary Internet Files\Content.IE5\S7687CZ2\MC900286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2141" y="4869160"/>
            <a:ext cx="1323955" cy="134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2297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EVAKUAČNÍ </a:t>
            </a:r>
            <a:r>
              <a:rPr lang="cs-CZ" dirty="0" smtClean="0"/>
              <a:t>ZAVAZADLO,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CO ZEJMÉNA OBSAHUJE?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/>
              <a:t>Trvanlivé balené potraviny a pitnou vodu</a:t>
            </a:r>
          </a:p>
          <a:p>
            <a:r>
              <a:rPr lang="cs-CZ" dirty="0"/>
              <a:t>Náhradní prádlo a obuv, spací pytel, pláštěnku</a:t>
            </a:r>
          </a:p>
          <a:p>
            <a:r>
              <a:rPr lang="cs-CZ" dirty="0"/>
              <a:t>Toaletní a hygienické potřeby</a:t>
            </a:r>
          </a:p>
          <a:p>
            <a:r>
              <a:rPr lang="cs-CZ" dirty="0"/>
              <a:t>Jídelní misku a příbor, kapesní nůž, zápalky</a:t>
            </a:r>
          </a:p>
          <a:p>
            <a:r>
              <a:rPr lang="cs-CZ" dirty="0"/>
              <a:t>Osobní doklady, peníze, pojistky a cennosti</a:t>
            </a:r>
          </a:p>
          <a:p>
            <a:r>
              <a:rPr lang="cs-CZ" dirty="0" smtClean="0"/>
              <a:t>Léky – především ty, které běžně používáme</a:t>
            </a:r>
            <a:endParaRPr lang="cs-CZ" dirty="0"/>
          </a:p>
          <a:p>
            <a:r>
              <a:rPr lang="cs-CZ" dirty="0"/>
              <a:t>Svítilnu, přenosné rádio a náhradní baterky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5100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avratilovaH\AppData\Local\Microsoft\Windows\Temporary Internet Files\Content.IE5\AM1I8PN9\MC90044170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413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avratilovaH\AppData\Local\Microsoft\Windows\Temporary Internet Files\Content.IE5\S7687CZ2\MC90028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20888"/>
            <a:ext cx="1709928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avratilovaH\AppData\Local\Microsoft\Windows\Temporary Internet Files\Content.IE5\DE4CGPLA\MC900089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864" y="880708"/>
            <a:ext cx="2413984" cy="194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avratilovaH\AppData\Local\Microsoft\Windows\Temporary Internet Files\Content.IE5\K0O7W0UI\MP900386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583302"/>
            <a:ext cx="3312369" cy="236597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avratilovaH\AppData\Local\Microsoft\Windows\Temporary Internet Files\Content.IE5\DE4CGPLA\MC9003548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864" y="3297563"/>
            <a:ext cx="1938512" cy="242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0079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IMPROVIZOVANÉ ÚKRYTY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Předem vybraný optimálně vyhovující prostor</a:t>
            </a:r>
          </a:p>
          <a:p>
            <a:r>
              <a:rPr lang="cs-CZ" dirty="0" smtClean="0"/>
              <a:t>Vybírá se především ve vhodných částech bytů, domů i výrobních objektů – </a:t>
            </a:r>
            <a:r>
              <a:rPr lang="cs-CZ" dirty="0" smtClean="0">
                <a:solidFill>
                  <a:srgbClr val="C00000"/>
                </a:solidFill>
              </a:rPr>
              <a:t>především v suterénních nebo sklepních prostorech</a:t>
            </a:r>
          </a:p>
          <a:p>
            <a:r>
              <a:rPr lang="cs-CZ" dirty="0" smtClean="0"/>
              <a:t>Ochranný prostor má být zvolen v blízkosti místa pobytu ohrožených osob (500 – 800 m).</a:t>
            </a:r>
          </a:p>
          <a:p>
            <a:r>
              <a:rPr lang="cs-CZ" dirty="0" smtClean="0"/>
              <a:t>Pro každou ukrývanou osobu je potřeba nejméně 1 - 3 m2 s větráním, 3 – 5 m2 bez větrání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8201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SE CHOVAT V ÚKRYTECH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Neplýtvejte vodou a potravinami</a:t>
            </a:r>
          </a:p>
          <a:p>
            <a:r>
              <a:rPr lang="cs-CZ" dirty="0" smtClean="0"/>
              <a:t>Udržujte pořádek a čistotu</a:t>
            </a:r>
          </a:p>
          <a:p>
            <a:r>
              <a:rPr lang="cs-CZ" dirty="0" smtClean="0"/>
              <a:t>Nekuřte, nepoužívejte otevřený oheň, a elektrické vařiče</a:t>
            </a:r>
          </a:p>
          <a:p>
            <a:r>
              <a:rPr lang="cs-CZ" dirty="0" smtClean="0"/>
              <a:t>Zbytečně nehlučte, nehovořte hlasitě a nebuďte hluční</a:t>
            </a:r>
          </a:p>
          <a:p>
            <a:r>
              <a:rPr lang="cs-CZ" dirty="0" smtClean="0"/>
              <a:t>Chovejte se ohleduplně a vzájemně si pomáhejte</a:t>
            </a:r>
          </a:p>
          <a:p>
            <a:r>
              <a:rPr lang="cs-CZ" dirty="0" smtClean="0"/>
              <a:t>Řiďte se úkrytovým řádem a pokyny obsluhy úkrytu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1643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836712"/>
            <a:ext cx="6965245" cy="120248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OVĚŘTE SI SVÉ ZNALOSTI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SAMOSTATNÁ </a:t>
            </a:r>
            <a:r>
              <a:rPr lang="cs-CZ" dirty="0" smtClean="0">
                <a:solidFill>
                  <a:srgbClr val="C00000"/>
                </a:solidFill>
              </a:rPr>
              <a:t>PRÁCE PRO 4 – 5 ČLENNÉ SKUPINY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Nakreslete vhodné evakuační zavazadlo a vepište dovnitř vše, co budete potřebovat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Vymyslete a popište situaci, při které budete evakuováni, jak se o ní dozvíte a jak při ní budete postupovat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vše vezmete v úvahu, kdybyste připravovali improvizovaný úkryt v případě ohrožení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1848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6496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111</TotalTime>
  <Words>556</Words>
  <Application>Microsoft Office PowerPoint</Application>
  <PresentationFormat>Předvádění na obrazovce (4:3)</PresentationFormat>
  <Paragraphs>62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Špendlík</vt:lpstr>
      <vt:lpstr>Prezentace</vt:lpstr>
      <vt:lpstr>Snímek 1</vt:lpstr>
      <vt:lpstr>OCHRANA ČLOVĚKA ZA MIMOŘÁDNÝCH UDÁLOSTÍ III</vt:lpstr>
      <vt:lpstr>ANOTACE</vt:lpstr>
      <vt:lpstr>EVAKUACE</vt:lpstr>
      <vt:lpstr>ZÁSADY PRO OPUŠTĚNÍ BYTU NEBO DOMU V PŘÍPADĚ EVAKUACE</vt:lpstr>
      <vt:lpstr>EVAKUAČNÍ ZAVAZADLO</vt:lpstr>
      <vt:lpstr>EVAKUAČNÍ ZAVAZADLO, CO ZEJMÉNA OBSAHUJE?</vt:lpstr>
      <vt:lpstr>Snímek 8</vt:lpstr>
      <vt:lpstr>IMPROVIZOVANÉ ÚKRYTY</vt:lpstr>
      <vt:lpstr>JAK SE CHOVAT V ÚKRYTECH</vt:lpstr>
      <vt:lpstr>OVĚŘTE SI SVÉ ZNALOSTI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15</cp:revision>
  <dcterms:created xsi:type="dcterms:W3CDTF">2013-10-07T13:37:10Z</dcterms:created>
  <dcterms:modified xsi:type="dcterms:W3CDTF">2014-04-02T10:31:05Z</dcterms:modified>
</cp:coreProperties>
</file>