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5" autoAdjust="0"/>
    <p:restoredTop sz="94660"/>
  </p:normalViewPr>
  <p:slideViewPr>
    <p:cSldViewPr>
      <p:cViewPr>
        <p:scale>
          <a:sx n="90" d="100"/>
          <a:sy n="90" d="100"/>
        </p:scale>
        <p:origin x="-468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CDB7E3D-7FAD-4AA6-87D6-1A7934688BB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829629D-5BDE-4603-9E4E-0C38EA9F8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954474622"/>
              </p:ext>
            </p:extLst>
          </p:nvPr>
        </p:nvGraphicFramePr>
        <p:xfrm>
          <a:off x="0" y="-992"/>
          <a:ext cx="9144000" cy="6857207"/>
        </p:xfrm>
        <a:graphic>
          <a:graphicData uri="http://schemas.openxmlformats.org/presentationml/2006/ole">
            <p:oleObj spid="_x0000_s1045" name="Prezentace" r:id="rId3" imgW="3352924" imgH="2514644" progId="PowerPoint.Show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3690376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340768"/>
            <a:ext cx="5723468" cy="2016224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dirty="0"/>
              <a:t>OCHRANA ČLOVĚKA ZA MIMOŘÁDNÝCH </a:t>
            </a:r>
            <a:r>
              <a:rPr lang="cs-CZ" sz="4000"/>
              <a:t>UDÁLOSTÍ </a:t>
            </a:r>
            <a:r>
              <a:rPr lang="cs-CZ" sz="4000" smtClean="0"/>
              <a:t>V.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200" y="3501008"/>
            <a:ext cx="5712179" cy="175961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POVODNĚ </a:t>
            </a:r>
          </a:p>
          <a:p>
            <a:r>
              <a:rPr lang="cs-CZ" dirty="0" smtClean="0"/>
              <a:t>(PŘED, PŘI A PO POVODNÍCH)</a:t>
            </a:r>
          </a:p>
          <a:p>
            <a:r>
              <a:rPr lang="cs-CZ" dirty="0" smtClean="0"/>
              <a:t>POŽÁRY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956712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418041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27200" y="3501008"/>
            <a:ext cx="5712179" cy="175961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dirty="0" smtClean="0"/>
              <a:t>OBJASNIT ŽÁKŮM , JAK POSTUPOVAT V PŘÍPADĚ OHROŽENÍ POVODNĚMI NEBO POŽÁREM. VYSVĚTLIT, JAK SE ZACHOVAT PŘI NÁVRATU ZPĚT DO SVÉHO OBYDLÍ.</a:t>
            </a:r>
          </a:p>
          <a:p>
            <a:r>
              <a:rPr lang="cs-CZ" dirty="0" smtClean="0"/>
              <a:t>VÝUKOVÝ MATERIÁL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347938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SE CHOVAT PŘED POVODNÍ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Informujte se na obecním úřadě o možnosti zaplavení nejbližšího území kolem vašeho obydlí</a:t>
            </a:r>
          </a:p>
          <a:p>
            <a:r>
              <a:rPr lang="cs-CZ" dirty="0" smtClean="0"/>
              <a:t>Vytipujte si bezpečné místo, které nebude zaplaveno vodou</a:t>
            </a:r>
          </a:p>
          <a:p>
            <a:r>
              <a:rPr lang="cs-CZ" dirty="0" smtClean="0"/>
              <a:t>Pokud vás povodeň bude pouze ohrožovat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připravte si pytle s pískem a jiné pomůcky na utěsnění oken, dveří…., připravte si pitnou vodu a potraviny na několik dní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062960" y="4490091"/>
            <a:ext cx="648073" cy="45834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24541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JAK SE CHOVAT PŘED POVODNÍ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Pokud je zřejmé, že vás povodeň zasáhne</a:t>
            </a:r>
          </a:p>
          <a:p>
            <a:endParaRPr lang="cs-CZ" dirty="0"/>
          </a:p>
          <a:p>
            <a:r>
              <a:rPr lang="cs-CZ" dirty="0" smtClean="0"/>
              <a:t>Přestěhujte cenné věci do vyšších pater</a:t>
            </a:r>
          </a:p>
          <a:p>
            <a:r>
              <a:rPr lang="cs-CZ" dirty="0" smtClean="0"/>
              <a:t>Připravte evakuaci zvířat</a:t>
            </a:r>
          </a:p>
          <a:p>
            <a:r>
              <a:rPr lang="cs-CZ" dirty="0" smtClean="0"/>
              <a:t>Upevněte věci, které by mohla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odnést voda</a:t>
            </a:r>
          </a:p>
          <a:p>
            <a:r>
              <a:rPr lang="cs-CZ" dirty="0" smtClean="0"/>
              <a:t>Připravte si evakuační zavazadlo</a:t>
            </a:r>
          </a:p>
          <a:p>
            <a:r>
              <a:rPr lang="cs-CZ" dirty="0" smtClean="0"/>
              <a:t>Připravte automobil k okamžitému použití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SLEDUJTE  POKYNY POVODŇOVÝCH ORGÁNŮ  A VČAS OPUSŤTE OHROŽENÝ PROSTOR !!!!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835696" y="2442134"/>
            <a:ext cx="648073" cy="45834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442134"/>
            <a:ext cx="2699442" cy="231014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613464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SE CHOVAT PŘI POVODNI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000" dirty="0">
                <a:solidFill>
                  <a:srgbClr val="C00000"/>
                </a:solidFill>
              </a:rPr>
              <a:t>SLEDUJTE  POKYNY POVODŇOVÝCH ORGÁNŮ  A VČAS OPUSŤTE OHROŽENÝ PROSTOR !!!! </a:t>
            </a:r>
          </a:p>
          <a:p>
            <a:r>
              <a:rPr lang="cs-CZ" sz="2000" dirty="0" smtClean="0"/>
              <a:t>V případě evakuace dodržujte zásady pro opuštění bytu</a:t>
            </a:r>
          </a:p>
          <a:p>
            <a:r>
              <a:rPr lang="cs-CZ" sz="2000" dirty="0" smtClean="0"/>
              <a:t>Nezapomeňte evakuační zavazadlo</a:t>
            </a:r>
          </a:p>
          <a:p>
            <a:r>
              <a:rPr lang="cs-CZ" sz="2000" dirty="0" smtClean="0"/>
              <a:t>Pokud není čas na plánovanou evakuaci,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okamžitě se přesuňte na předem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vytypované místo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NavratilovaH\AppData\Local\Microsoft\Windows\Temporary Internet Files\Content.IE5\AM1I8PN9\MP9004485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1088"/>
            <a:ext cx="2564904" cy="256490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198653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SE CHOVAT PO POVODNI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Před návratem si nechte dům zkontrolovat statikem</a:t>
            </a:r>
          </a:p>
          <a:p>
            <a:r>
              <a:rPr lang="cs-CZ" dirty="0" smtClean="0"/>
              <a:t>Překontrolujte rozvody plynu a elektriky</a:t>
            </a:r>
          </a:p>
          <a:p>
            <a:r>
              <a:rPr lang="cs-CZ" dirty="0" smtClean="0"/>
              <a:t>Odstraňte uhynulá zvířata, zlikvidujte kontaminované potraviny</a:t>
            </a:r>
          </a:p>
          <a:p>
            <a:r>
              <a:rPr lang="cs-CZ" dirty="0" smtClean="0"/>
              <a:t>Pokud máte studnu – vyčistěte ji (oslovte odborníka)</a:t>
            </a:r>
          </a:p>
          <a:p>
            <a:r>
              <a:rPr lang="cs-CZ" dirty="0" smtClean="0"/>
              <a:t>Využijte možnosti humanitární pomoci</a:t>
            </a:r>
          </a:p>
          <a:p>
            <a:r>
              <a:rPr lang="cs-CZ" dirty="0" smtClean="0"/>
              <a:t>Pokud máte uzavřenou pojistku domácnosti, oslovte svou příslušnou pojišťovnu</a:t>
            </a:r>
          </a:p>
          <a:p>
            <a:endParaRPr lang="cs-CZ" dirty="0"/>
          </a:p>
        </p:txBody>
      </p:sp>
      <p:pic>
        <p:nvPicPr>
          <p:cNvPr id="2051" name="Picture 3" descr="C:\Users\NavratilovaH\AppData\Local\Microsoft\Windows\Temporary Internet Files\Content.IE5\K0O7W0UI\MC900215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564904"/>
            <a:ext cx="1436483" cy="20294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432261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r"/>
            <a:r>
              <a:rPr lang="cs-CZ" dirty="0" smtClean="0"/>
              <a:t>JAK SE ZACHOVAT PŘI VYPUKNUTÍ POŽÁRU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PREDEVŠÍM ZACHOVEJTE KLID !!!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Nejdříve zavolejte tísňovou linku 150 nebo 112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Přesvědčte se , zda není někdo v ohroženém prostoru – </a:t>
            </a:r>
            <a:r>
              <a:rPr lang="cs-CZ" dirty="0" smtClean="0">
                <a:solidFill>
                  <a:srgbClr val="C00000"/>
                </a:solidFill>
              </a:rPr>
              <a:t>DBEJTE VŠAK NA SVÉ BEZPEČÍ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Pokuste se požár uhasit dostupnými prostředky (uzavřete plyn, vypněte elektriku)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Při hašení dbej na to, aby ti nezamezil ústupovou cestu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Varujte ostatní sousedy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Přístup vzduchu zvyšuje hoření - nevětrejte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101" name="Picture 5" descr="C:\Users\NavratilovaH\AppData\Local\Microsoft\Windows\Temporary Internet Files\Content.IE5\DE4CGPLA\MP9004073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2599045" cy="173202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522335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/>
              <a:t>JAK SE ZACHOVAT PŘI </a:t>
            </a:r>
            <a:r>
              <a:rPr lang="cs-CZ" sz="3200" dirty="0" smtClean="0"/>
              <a:t>POŽÁRU, KDY JE NUTNÉ SE EVAKUOVAT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dirty="0" smtClean="0"/>
              <a:t>Chraňte si především dýchací cesty namočeným ručníkem, </a:t>
            </a:r>
            <a:r>
              <a:rPr lang="cs-CZ" smtClean="0"/>
              <a:t>tělo namočeným oblečením</a:t>
            </a:r>
            <a:endParaRPr lang="cs-CZ" dirty="0" smtClean="0"/>
          </a:p>
          <a:p>
            <a:r>
              <a:rPr lang="cs-CZ" dirty="0" smtClean="0"/>
              <a:t>Vezměte to nejnutnější – doklady, peníze, léky, pojistky</a:t>
            </a:r>
          </a:p>
          <a:p>
            <a:r>
              <a:rPr lang="cs-CZ" dirty="0" smtClean="0"/>
              <a:t>Pomozte ostatním – především dětem, starým a nemocným lidem</a:t>
            </a:r>
          </a:p>
          <a:p>
            <a:r>
              <a:rPr lang="cs-CZ" dirty="0" smtClean="0"/>
              <a:t>Pokud již nemůžeš opustit objekt, uzavři se v místnosti bez větrání, utěsni okna a dveře mokrým ručníkem</a:t>
            </a:r>
          </a:p>
          <a:p>
            <a:r>
              <a:rPr lang="cs-CZ" dirty="0" smtClean="0"/>
              <a:t>V případě možnosti pomozte hasičům – informujte je o situaci, popřípadě o ohrožených osobách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693980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OVĚŘ SI SVÉ ZNALOSTI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algn="ctr"/>
            <a:r>
              <a:rPr lang="cs-CZ" sz="2600" dirty="0" smtClean="0">
                <a:solidFill>
                  <a:srgbClr val="C00000"/>
                </a:solidFill>
              </a:rPr>
              <a:t>CO JE PRAVDA A CO LEŽ?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1.  Ještě před povodní si připravíme pytle s pískem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2. Při povodních vyčkáme, až pro nás přijde policie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3. Po povodních se můžeme bez problémů vrátit domů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4. Při vypuknutí požáru se pokus uhasit oheň, vypni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elektriku a plyn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5. Při požáru otevři okna a dveře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6. Při požáru si chraň obličej a dýchací cesty rukama</a:t>
            </a:r>
          </a:p>
          <a:p>
            <a:pPr algn="ctr">
              <a:buFont typeface="Courier New" pitchFamily="49" charset="0"/>
              <a:buChar char="o"/>
            </a:pPr>
            <a:r>
              <a:rPr lang="cs-CZ" sz="2600" dirty="0" smtClean="0">
                <a:solidFill>
                  <a:srgbClr val="C00000"/>
                </a:solidFill>
              </a:rPr>
              <a:t>POKUD JE NĚCO LEŽ, TAK VĚTU OPRAV. JAK BYS SPRÁVNĚ POSTUPOVAL TY?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7085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/>
              <a:t>ING. ZDENĚK RATHAUSKÝ. </a:t>
            </a:r>
            <a:r>
              <a:rPr lang="cs-CZ" i="1" dirty="0"/>
              <a:t>Co dělat...: aneb Kapesní průvodce krizovými situacemi</a:t>
            </a:r>
            <a:r>
              <a:rPr lang="cs-CZ" dirty="0"/>
              <a:t>. 2. vyd. Praha: Centrum pro bezpečný stát, o. s., 2008.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Pro případ ohrožení: Příručka pro obyvatele</a:t>
            </a:r>
            <a:r>
              <a:rPr lang="cs-CZ" dirty="0"/>
              <a:t>. Praha: Ministerstvo vnitra - Hasičský záchranný sbor ČR, 2001. </a:t>
            </a:r>
          </a:p>
          <a:p>
            <a:r>
              <a:rPr lang="cs-CZ" dirty="0"/>
              <a:t>HORSKÁ, Viola, Eva MARÁDOVÁ a Dušan SLÁVIK. </a:t>
            </a:r>
            <a:r>
              <a:rPr lang="cs-CZ" i="1" dirty="0"/>
              <a:t>Ochrana člověka za mimořádných událostí: Sebeobrana a vzájemná pomoc</a:t>
            </a:r>
            <a:r>
              <a:rPr lang="cs-CZ" dirty="0"/>
              <a:t>. 1. vyd. Praha 1: Fortuna, 2002.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Sebeobrana obyvatelstva</a:t>
            </a:r>
            <a:r>
              <a:rPr lang="cs-CZ" dirty="0"/>
              <a:t>. Praha: Ministerstvo vnitra - Hasičský záchranný sbor, 2001. 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334927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283</TotalTime>
  <Words>586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Špendlík</vt:lpstr>
      <vt:lpstr>Prezentace</vt:lpstr>
      <vt:lpstr>Snímek 1</vt:lpstr>
      <vt:lpstr>OCHRANA ČLOVĚKA ZA MIMOŘÁDNÝCH UDÁLOSTÍ V.</vt:lpstr>
      <vt:lpstr>ANOTACE</vt:lpstr>
      <vt:lpstr>JAK SE CHOVAT PŘED POVODNÍ</vt:lpstr>
      <vt:lpstr>JAK SE CHOVAT PŘED POVODNÍ</vt:lpstr>
      <vt:lpstr>JAK SE CHOVAT PŘI POVODNI</vt:lpstr>
      <vt:lpstr>JAK SE CHOVAT PO POVODNI</vt:lpstr>
      <vt:lpstr>JAK SE ZACHOVAT PŘI VYPUKNUTÍ POŽÁRU</vt:lpstr>
      <vt:lpstr>JAK SE ZACHOVAT PŘI POŽÁRU, KDY JE NUTNÉ SE EVAKUOVAT</vt:lpstr>
      <vt:lpstr>OVĚŘ SI SVÉ ZNALOSTI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27</cp:revision>
  <dcterms:created xsi:type="dcterms:W3CDTF">2013-10-11T07:47:57Z</dcterms:created>
  <dcterms:modified xsi:type="dcterms:W3CDTF">2014-04-02T10:27:28Z</dcterms:modified>
</cp:coreProperties>
</file>