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E50DC3-DE1D-4260-92AF-34CB2652AAB4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5E7EB-A180-4698-891F-61329F063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296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642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539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302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13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966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327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19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51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074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786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889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C6C7B-E321-44A8-9238-CA8C173BF305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48249B-98E5-4E30-B52E-B40F9F685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538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</a:t>
            </a:r>
            <a:r>
              <a:rPr lang="cs-CZ" dirty="0" smtClean="0"/>
              <a:t>VY_22_INOVACE_CIZÍ  JAZYK_ 10.NUMBERS </a:t>
            </a:r>
            <a:r>
              <a:rPr lang="cs-CZ" dirty="0" smtClean="0"/>
              <a:t>AND COLOURS </a:t>
            </a:r>
          </a:p>
          <a:p>
            <a:r>
              <a:rPr lang="cs-CZ" dirty="0" smtClean="0"/>
              <a:t>Téma:		</a:t>
            </a:r>
            <a:r>
              <a:rPr lang="cs-CZ" dirty="0" smtClean="0"/>
              <a:t>NUMBERS </a:t>
            </a:r>
            <a:r>
              <a:rPr lang="cs-CZ" dirty="0"/>
              <a:t>AND COLOURS 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9. 3. 2013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</a:t>
            </a:r>
            <a:r>
              <a:rPr lang="cs-CZ" dirty="0" smtClean="0"/>
              <a:t>  Doplňování písmen do číslovek, vybarvení kytky podle </a:t>
            </a:r>
            <a:r>
              <a:rPr lang="cs-CZ" smtClean="0"/>
              <a:t>číselného kódu.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3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013818" y="1365633"/>
            <a:ext cx="1026747" cy="101119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945550" y="3135393"/>
            <a:ext cx="999073" cy="157452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vnoramenný trojúhelník 9"/>
          <p:cNvSpPr/>
          <p:nvPr/>
        </p:nvSpPr>
        <p:spPr>
          <a:xfrm rot="20070332">
            <a:off x="2714568" y="2557566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 rot="15857390">
            <a:off x="3483381" y="1201818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4339235">
            <a:off x="547854" y="1614301"/>
            <a:ext cx="1060704" cy="914400"/>
          </a:xfrm>
          <a:prstGeom prst="triangle">
            <a:avLst>
              <a:gd name="adj" fmla="val 5690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 rot="2034102">
            <a:off x="1094622" y="2297553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 rot="702937">
            <a:off x="1940667" y="2643158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 rot="18142957">
            <a:off x="3332539" y="1977979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 rot="13433031">
            <a:off x="2930762" y="412460"/>
            <a:ext cx="1060704" cy="9144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Rovnoramenný trojúhelník 16"/>
          <p:cNvSpPr/>
          <p:nvPr/>
        </p:nvSpPr>
        <p:spPr>
          <a:xfrm rot="10800000">
            <a:off x="2215784" y="184521"/>
            <a:ext cx="1060704" cy="914400"/>
          </a:xfrm>
          <a:prstGeom prst="triangle">
            <a:avLst>
              <a:gd name="adj" fmla="val 6112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 rot="9491103">
            <a:off x="1201687" y="355071"/>
            <a:ext cx="1060704" cy="914400"/>
          </a:xfrm>
          <a:prstGeom prst="triangle">
            <a:avLst>
              <a:gd name="adj" fmla="val 3993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 rot="7136157">
            <a:off x="592100" y="864948"/>
            <a:ext cx="1060704" cy="914400"/>
          </a:xfrm>
          <a:prstGeom prst="triangle">
            <a:avLst>
              <a:gd name="adj" fmla="val 5005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" name="Pravoúhlý trojúhelník 19"/>
          <p:cNvSpPr/>
          <p:nvPr/>
        </p:nvSpPr>
        <p:spPr>
          <a:xfrm rot="9591597">
            <a:off x="4493947" y="3301252"/>
            <a:ext cx="1806392" cy="106971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1683" y="451687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YELLOW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95749" y="5229200"/>
            <a:ext cx="998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GREEN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36044" y="524095"/>
            <a:ext cx="832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BLUE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49398" y="2079465"/>
            <a:ext cx="1159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 BROWN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81868" y="273102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 ORANGE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83797" y="3402792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GREY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983154" y="4147541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WHITE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749398" y="4859868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PINK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481868" y="5610015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VIOLET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40423" y="6329605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PURPLE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714093" y="5874900"/>
            <a:ext cx="73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RED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000018" y="1227891"/>
            <a:ext cx="952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BLACK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0176" y="163816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3402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2891" y="24075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52474" y="56681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76927" y="268923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94077" y="302297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289037" y="30456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45550" y="14273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5576" y="20074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929771" y="108580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71019" y="3196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95763" y="5399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22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86128" y="568323"/>
            <a:ext cx="1034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  ON_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86128" y="1260820"/>
            <a:ext cx="9464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T_O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68322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 S_V_ 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6128" y="2042294"/>
            <a:ext cx="1233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  EI_ _T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68323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 T_REE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5706" y="1260819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 _ IV_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71042" y="1953085"/>
            <a:ext cx="1071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FO_R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260820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 SI_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94527" y="1987385"/>
            <a:ext cx="1199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 _ I N _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8025" y="2708920"/>
            <a:ext cx="120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_ E 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629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86</Words>
  <Application>Microsoft Office PowerPoint</Application>
  <PresentationFormat>Předvádění na obrazovce (4:3)</PresentationFormat>
  <Paragraphs>55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desátá prezentace Numbers and Colours</dc:title>
  <dc:creator>Demjančuková Markéta</dc:creator>
  <cp:lastModifiedBy>Demjančuková Markéta</cp:lastModifiedBy>
  <cp:revision>11</cp:revision>
  <dcterms:created xsi:type="dcterms:W3CDTF">2013-03-09T21:11:51Z</dcterms:created>
  <dcterms:modified xsi:type="dcterms:W3CDTF">2013-03-30T20:31:25Z</dcterms:modified>
</cp:coreProperties>
</file>