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4" r:id="rId2"/>
    <p:sldId id="261" r:id="rId3"/>
    <p:sldId id="262" r:id="rId4"/>
    <p:sldId id="263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39CA3-B302-436C-90E3-74E957453308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6A215C-A161-431B-99F7-A8BD194EEA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77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2DFC8EC-029B-42E7-9384-C7BE74A15C4B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řízení\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323529" y="270892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Název školy:	ZŠ Pardubice -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		Mgr. Markéta </a:t>
            </a:r>
            <a:r>
              <a:rPr lang="cs-CZ" dirty="0" err="1" smtClean="0"/>
              <a:t>Demjančuková</a:t>
            </a:r>
            <a:endParaRPr lang="cs-CZ" dirty="0" smtClean="0"/>
          </a:p>
          <a:p>
            <a:r>
              <a:rPr lang="cs-CZ" dirty="0" smtClean="0"/>
              <a:t>Název:		VY_22_INOVACE_CIZÍ  JAZYK </a:t>
            </a:r>
            <a:r>
              <a:rPr lang="cs-CZ" dirty="0"/>
              <a:t>_</a:t>
            </a:r>
            <a:r>
              <a:rPr lang="cs-CZ" dirty="0" smtClean="0"/>
              <a:t>11. </a:t>
            </a:r>
            <a:r>
              <a:rPr lang="cs-CZ" smtClean="0"/>
              <a:t>DAYS OF WEEK</a:t>
            </a:r>
            <a:endParaRPr lang="cs-CZ" dirty="0" smtClean="0"/>
          </a:p>
          <a:p>
            <a:r>
              <a:rPr lang="cs-CZ" dirty="0" smtClean="0"/>
              <a:t>Téma:		DAYS OF WEEK – dny v týdnu</a:t>
            </a:r>
          </a:p>
          <a:p>
            <a:r>
              <a:rPr lang="cs-CZ" dirty="0" smtClean="0"/>
              <a:t>Číslo projektu:	CZ.1.07/1.4.00/21.2349</a:t>
            </a:r>
          </a:p>
          <a:p>
            <a:r>
              <a:rPr lang="cs-CZ" dirty="0" smtClean="0"/>
              <a:t>Vytvořeno:	</a:t>
            </a:r>
            <a:r>
              <a:rPr lang="cs-CZ" dirty="0"/>
              <a:t>2</a:t>
            </a:r>
            <a:r>
              <a:rPr lang="cs-CZ" dirty="0" smtClean="0"/>
              <a:t>. 2. 2013 </a:t>
            </a:r>
          </a:p>
          <a:p>
            <a:r>
              <a:rPr lang="cs-CZ" dirty="0" smtClean="0"/>
              <a:t>Určeno pro:	2. ročník ZŠ</a:t>
            </a:r>
          </a:p>
          <a:p>
            <a:r>
              <a:rPr lang="cs-CZ" dirty="0" smtClean="0"/>
              <a:t>Anotace:	Žáci se seznamují s názvy </a:t>
            </a:r>
            <a:r>
              <a:rPr lang="cs-CZ" dirty="0" err="1" smtClean="0"/>
              <a:t>dnú</a:t>
            </a:r>
            <a:r>
              <a:rPr lang="cs-CZ" dirty="0" smtClean="0"/>
              <a:t> v týdnu, luští jejich názvy..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152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268760"/>
            <a:ext cx="3415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Doplň názvy dnů v týdnu: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1475656" y="188640"/>
            <a:ext cx="63770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ZNÁŠ DNY V TÝDNU ?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204864"/>
            <a:ext cx="18251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T.u….y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2204864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T.i….y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3717032"/>
            <a:ext cx="1547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F….y 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24128" y="5661248"/>
            <a:ext cx="22593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We</a:t>
            </a:r>
            <a:r>
              <a:rPr lang="cs-CZ" sz="4000" dirty="0" smtClean="0"/>
              <a:t>……y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5301208"/>
            <a:ext cx="15183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M....y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4005064"/>
            <a:ext cx="1699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S.</a:t>
            </a:r>
            <a:r>
              <a:rPr lang="cs-CZ" sz="4000" dirty="0" err="1" smtClean="0"/>
              <a:t>t</a:t>
            </a:r>
            <a:r>
              <a:rPr lang="cs-CZ" sz="4000" dirty="0" smtClean="0"/>
              <a:t>.…y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5856" y="2852936"/>
            <a:ext cx="14077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S….y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204864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Thirsday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2204864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Thursday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3717032"/>
            <a:ext cx="1840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Friday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48064" y="4005064"/>
            <a:ext cx="23660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Saturday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115616" y="5301208"/>
            <a:ext cx="22198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Monday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52120" y="5661248"/>
            <a:ext cx="3087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Wednesday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75856" y="2852936"/>
            <a:ext cx="20387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Sunday</a:t>
            </a:r>
            <a:r>
              <a:rPr lang="cs-CZ" sz="4000" dirty="0" smtClean="0"/>
              <a:t> 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72000" y="548680"/>
            <a:ext cx="33843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332394" y="4869160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33959" y="764704"/>
            <a:ext cx="3705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1. </a:t>
            </a:r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Monday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1556792"/>
            <a:ext cx="40988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 </a:t>
            </a:r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Thursday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2420888"/>
            <a:ext cx="4714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3. </a:t>
            </a:r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Wednesday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91680" y="3212976"/>
            <a:ext cx="3911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4. </a:t>
            </a:r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Thirsday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12206" y="3933056"/>
            <a:ext cx="3174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5. </a:t>
            </a:r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Friday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01806" y="4725144"/>
            <a:ext cx="39072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6. </a:t>
            </a:r>
            <a:r>
              <a:rPr lang="cs-CZ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Saturday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779912" y="5589240"/>
            <a:ext cx="33862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7. </a:t>
            </a:r>
            <a:r>
              <a:rPr lang="cs-CZ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Sunday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339752" y="260648"/>
            <a:ext cx="4650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Seřaď dny v týdnu jak jdou za sebou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5148064" y="2852936"/>
            <a:ext cx="3168352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755576" y="2276872"/>
            <a:ext cx="3600400" cy="4392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55576" y="2852936"/>
            <a:ext cx="3536469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Monday</a:t>
            </a:r>
            <a:endParaRPr lang="cs-CZ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cs-CZ" sz="40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Thursday</a:t>
            </a:r>
            <a:endParaRPr lang="cs-CZ" sz="4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cs-CZ" sz="4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Wednesday</a:t>
            </a:r>
            <a:endParaRPr lang="cs-CZ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cs-CZ" sz="40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Thirsday</a:t>
            </a:r>
            <a:endParaRPr lang="cs-CZ" sz="4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cs-CZ" sz="4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Friday</a:t>
            </a:r>
            <a:endParaRPr lang="cs-CZ" sz="4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755576" y="980728"/>
            <a:ext cx="3312368" cy="1080120"/>
          </a:xfrm>
          <a:prstGeom prst="wedgeRoundRectCallout">
            <a:avLst>
              <a:gd name="adj1" fmla="val -589"/>
              <a:gd name="adj2" fmla="val 664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Work</a:t>
            </a:r>
            <a:r>
              <a:rPr lang="cs-CZ" sz="3600" dirty="0" smtClean="0"/>
              <a:t> </a:t>
            </a:r>
            <a:r>
              <a:rPr lang="cs-CZ" sz="3600" dirty="0" err="1" smtClean="0"/>
              <a:t>days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5185325" y="2924944"/>
            <a:ext cx="31593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Saturday</a:t>
            </a:r>
            <a:endParaRPr lang="cs-CZ" sz="54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cs-CZ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Sunday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5364088" y="1268760"/>
            <a:ext cx="2736304" cy="1224136"/>
          </a:xfrm>
          <a:prstGeom prst="wedgeRoundRectCallout">
            <a:avLst>
              <a:gd name="adj1" fmla="val -337"/>
              <a:gd name="adj2" fmla="val 7644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/>
              <a:t>Weekend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260648"/>
            <a:ext cx="5591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Které dny jsou volné a které pracovní?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345</TotalTime>
  <Words>93</Words>
  <Application>Microsoft Office PowerPoint</Application>
  <PresentationFormat>Předvádění na obrazovce (4:3)</PresentationFormat>
  <Paragraphs>46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Lití písma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 Demjančuk</dc:creator>
  <cp:lastModifiedBy>Demjančuková Markéta</cp:lastModifiedBy>
  <cp:revision>48</cp:revision>
  <dcterms:created xsi:type="dcterms:W3CDTF">2011-10-22T19:41:33Z</dcterms:created>
  <dcterms:modified xsi:type="dcterms:W3CDTF">2014-02-13T21:21:52Z</dcterms:modified>
</cp:coreProperties>
</file>