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11A4480-F557-4FC4-B22A-4024A4EC51A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C4F40C7C-BC90-4D53-AF92-6EB868704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4480-F557-4FC4-B22A-4024A4EC51A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0C7C-BC90-4D53-AF92-6EB868704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4480-F557-4FC4-B22A-4024A4EC51A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0C7C-BC90-4D53-AF92-6EB868704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4480-F557-4FC4-B22A-4024A4EC51A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0C7C-BC90-4D53-AF92-6EB8687040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4480-F557-4FC4-B22A-4024A4EC51A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0C7C-BC90-4D53-AF92-6EB8687040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4480-F557-4FC4-B22A-4024A4EC51A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0C7C-BC90-4D53-AF92-6EB868704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4480-F557-4FC4-B22A-4024A4EC51A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0C7C-BC90-4D53-AF92-6EB868704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11A4480-F557-4FC4-B22A-4024A4EC51A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C4F40C7C-BC90-4D53-AF92-6EB868704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11A4480-F557-4FC4-B22A-4024A4EC51A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C4F40C7C-BC90-4D53-AF92-6EB868704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4480-F557-4FC4-B22A-4024A4EC51A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0C7C-BC90-4D53-AF92-6EB868704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1A4480-F557-4FC4-B22A-4024A4EC51A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F40C7C-BC90-4D53-AF92-6EB868704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11A4480-F557-4FC4-B22A-4024A4EC51A8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4F40C7C-BC90-4D53-AF92-6EB868704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958828276"/>
              </p:ext>
            </p:extLst>
          </p:nvPr>
        </p:nvGraphicFramePr>
        <p:xfrm>
          <a:off x="0" y="-992"/>
          <a:ext cx="9144000" cy="6857207"/>
        </p:xfrm>
        <a:graphic>
          <a:graphicData uri="http://schemas.openxmlformats.org/presentationml/2006/ole">
            <p:oleObj spid="_x0000_s1039" name="Prezentace" r:id="rId3" imgW="3022167" imgH="2267651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699878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000" dirty="0"/>
              <a:t>OCHRANA ČLOVĚKA ZA MIMOŘÁDNÝCH UDÁLOSTÍ </a:t>
            </a:r>
            <a:r>
              <a:rPr lang="cs-CZ" sz="4000" dirty="0" smtClean="0"/>
              <a:t>VII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DOPRAVNÍ NEHODA</a:t>
            </a:r>
          </a:p>
          <a:p>
            <a:r>
              <a:rPr lang="cs-CZ" dirty="0" smtClean="0"/>
              <a:t>KRÁDEŽ AUTA NEBO JEHO VYLOUPENÍ</a:t>
            </a:r>
          </a:p>
          <a:p>
            <a:r>
              <a:rPr lang="cs-CZ" dirty="0" smtClean="0"/>
              <a:t>VLOUPÁNÍ DO BYTU</a:t>
            </a:r>
          </a:p>
          <a:p>
            <a:r>
              <a:rPr lang="cs-CZ" dirty="0" smtClean="0"/>
              <a:t>ZTRÁTA NEBO KRÁDEŽ DOKLADŮ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0323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418041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727200" y="3284984"/>
            <a:ext cx="5712179" cy="197563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algn="l"/>
            <a:r>
              <a:rPr lang="cs-CZ" dirty="0"/>
              <a:t>VYSVĚTLIT ŽÁKŮM , JAK SE ZACHOVAT V TĚCHTO </a:t>
            </a:r>
            <a:r>
              <a:rPr lang="cs-CZ" dirty="0" smtClean="0"/>
              <a:t>NEOBVYKLÝCH </a:t>
            </a:r>
            <a:r>
              <a:rPr lang="cs-CZ" dirty="0"/>
              <a:t>SITUACÍCH: </a:t>
            </a:r>
            <a:r>
              <a:rPr lang="cs-CZ" dirty="0" smtClean="0"/>
              <a:t>PŘI DOPRAVNÍ NEHODĚ, KRÁDEŽI </a:t>
            </a:r>
            <a:r>
              <a:rPr lang="cs-CZ" dirty="0"/>
              <a:t>AUTA NEBO JEHO </a:t>
            </a:r>
            <a:r>
              <a:rPr lang="cs-CZ" dirty="0" smtClean="0"/>
              <a:t>VYLOUPENÍ,VLOUPÁNÍ </a:t>
            </a:r>
            <a:r>
              <a:rPr lang="cs-CZ" dirty="0"/>
              <a:t>DO </a:t>
            </a:r>
            <a:r>
              <a:rPr lang="cs-CZ" dirty="0" smtClean="0"/>
              <a:t>BYTU,</a:t>
            </a:r>
            <a:endParaRPr lang="cs-CZ" dirty="0"/>
          </a:p>
          <a:p>
            <a:pPr algn="l"/>
            <a:r>
              <a:rPr lang="cs-CZ" dirty="0" smtClean="0"/>
              <a:t>ZTRÁTĚ </a:t>
            </a:r>
            <a:r>
              <a:rPr lang="cs-CZ" dirty="0"/>
              <a:t>NEBO </a:t>
            </a:r>
            <a:r>
              <a:rPr lang="cs-CZ" dirty="0" smtClean="0"/>
              <a:t>KRÁDEŽI DOKLADŮ</a:t>
            </a:r>
          </a:p>
          <a:p>
            <a:r>
              <a:rPr lang="cs-CZ" dirty="0" smtClean="0"/>
              <a:t>VÝUKOVÝ MATERIÁL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8755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r"/>
            <a:r>
              <a:rPr lang="cs-CZ" dirty="0" smtClean="0"/>
              <a:t>DOPRAVNÍ NEHODA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algn="ctr"/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JAK LZE PŘEDEJÍT DOPRAVNÍ NEHODĚ?</a:t>
            </a:r>
          </a:p>
          <a:p>
            <a:r>
              <a:rPr lang="cs-CZ" dirty="0" smtClean="0"/>
              <a:t>Buďte ohleduplní, tolerantní a poslušni dopravním předpisům</a:t>
            </a:r>
          </a:p>
          <a:p>
            <a:r>
              <a:rPr lang="cs-CZ" dirty="0" smtClean="0"/>
              <a:t>Za volant nesedejte pod vlivem alkoholu, návykových látek, unaveni či rozezlení</a:t>
            </a:r>
          </a:p>
          <a:p>
            <a:r>
              <a:rPr lang="cs-CZ" dirty="0" smtClean="0"/>
              <a:t>Předvídejte – především ve městech</a:t>
            </a:r>
          </a:p>
          <a:p>
            <a:r>
              <a:rPr lang="cs-CZ" dirty="0" smtClean="0"/>
              <a:t>V kolonách použijte varovná světla, při nehodě výstražný trojúhelník</a:t>
            </a:r>
            <a:endParaRPr lang="cs-CZ" dirty="0"/>
          </a:p>
        </p:txBody>
      </p:sp>
      <p:pic>
        <p:nvPicPr>
          <p:cNvPr id="3074" name="Picture 2" descr="C:\Program Files (x86)\Microsoft Office\MEDIA\CAGCAT10\j027888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20906"/>
            <a:ext cx="2160240" cy="15825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8671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000" dirty="0" smtClean="0"/>
              <a:t>JAK SE ZACHOVAT, POKUD JSI ÚČASTNÍKEM DOPRAVNÍ NEHODY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Zastav auta na okraji vozovky a označ ho výstražným trojúhelníkem, obleč si vestu</a:t>
            </a:r>
          </a:p>
          <a:p>
            <a:r>
              <a:rPr lang="cs-CZ" dirty="0" smtClean="0"/>
              <a:t>Zjisti, zda nebyl někdo raněn – ošetři ho</a:t>
            </a:r>
          </a:p>
          <a:p>
            <a:r>
              <a:rPr lang="cs-CZ" dirty="0" smtClean="0"/>
              <a:t>Nehýbej s auty, vyfotografuj je</a:t>
            </a:r>
          </a:p>
          <a:p>
            <a:r>
              <a:rPr lang="cs-CZ" dirty="0" smtClean="0"/>
              <a:t>Vyplň „Záznam o dopravní nehodě“, prokažte si s ostatními účastníky totožnost</a:t>
            </a:r>
          </a:p>
          <a:p>
            <a:pPr algn="ctr"/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KDY JE NUTNÉ PŘIVOLAT POLICII?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Při nehodě došlo ke zranění nebo k usmrcení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Vznikla škoda na jednom vozidle </a:t>
            </a:r>
            <a:r>
              <a:rPr lang="cs-CZ" dirty="0" smtClean="0">
                <a:solidFill>
                  <a:schemeClr val="tx1"/>
                </a:solidFill>
              </a:rPr>
              <a:t>je vyšší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 je na leasing, je vypůjčené nebo firemní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Účastníci se nemohou dohodnout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9" name="Picture 3" descr="C:\Users\NavratilovaH\AppData\Local\Microsoft\Windows\Temporary Internet Files\Content.IE5\K0O7W0UI\MC9003349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1446" y="4983759"/>
            <a:ext cx="1826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04777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/>
              <a:t>JAK SE ZACHOVAT, POKUD </a:t>
            </a:r>
            <a:r>
              <a:rPr lang="cs-CZ" dirty="0" smtClean="0"/>
              <a:t>JSI SVĚDKEM DOPRAVNÍ NEHODY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132856"/>
            <a:ext cx="6196405" cy="389184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Zastav své auto na krajnici – umožníš průjezd záchranných vozů</a:t>
            </a:r>
          </a:p>
          <a:p>
            <a:r>
              <a:rPr lang="cs-CZ" dirty="0" smtClean="0"/>
              <a:t>Připrav si lékárničku, hasící přístroj a výstražný trojúhelník</a:t>
            </a:r>
          </a:p>
          <a:p>
            <a:r>
              <a:rPr lang="cs-CZ" dirty="0" smtClean="0"/>
              <a:t>Přesvědč se , zda není někdo zraněn</a:t>
            </a:r>
          </a:p>
          <a:p>
            <a:r>
              <a:rPr lang="cs-CZ" dirty="0" smtClean="0"/>
              <a:t>Zavolej na záchranné linky – 150, 155, 158. 112 – popiš danou situaci</a:t>
            </a:r>
          </a:p>
          <a:p>
            <a:r>
              <a:rPr lang="cs-CZ" dirty="0" smtClean="0"/>
              <a:t>Označ místo nehody výstražným trojúhelníkem</a:t>
            </a:r>
          </a:p>
          <a:p>
            <a:r>
              <a:rPr lang="cs-CZ" dirty="0" smtClean="0"/>
              <a:t>Vypni motor a přesvědč se, zda neuniká benzín</a:t>
            </a:r>
          </a:p>
          <a:p>
            <a:r>
              <a:rPr lang="cs-CZ" dirty="0" smtClean="0"/>
              <a:t>Nekuř a nepoužívej otevřený oheň</a:t>
            </a:r>
          </a:p>
          <a:p>
            <a:r>
              <a:rPr lang="cs-CZ" dirty="0" smtClean="0"/>
              <a:t>Ošetři raněného, vyprosti ho z auta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VŽDY DBEJ NA SVOU           BEZPEČNOST!!!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  VÝSTRAŽNÁ VESTA</a:t>
            </a:r>
          </a:p>
          <a:p>
            <a:endParaRPr lang="cs-CZ" dirty="0"/>
          </a:p>
        </p:txBody>
      </p:sp>
      <p:pic>
        <p:nvPicPr>
          <p:cNvPr id="5122" name="Picture 2" descr="C:\Users\NavratilovaH\AppData\Local\Microsoft\Windows\Temporary Internet Files\Content.IE5\S7687CZ2\MC900413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393556"/>
            <a:ext cx="2220782" cy="1464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22540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KRÁDEŽ AUTA NEBO JEHO VYLOUPENÍ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algn="ctr"/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JAK PŘEDCHÁZET TAKOVÝMTO MIMOŘÁDNÝM UDÁLOSTEM?</a:t>
            </a:r>
          </a:p>
          <a:p>
            <a:r>
              <a:rPr lang="cs-CZ" dirty="0" smtClean="0"/>
              <a:t>Parkujte nejlépe na hlídaném parkovišti nebo v garáži</a:t>
            </a:r>
          </a:p>
          <a:p>
            <a:r>
              <a:rPr lang="cs-CZ" dirty="0" smtClean="0"/>
              <a:t>Parkujte raději na okraji parkoviště, kde je větší pohyb lidí</a:t>
            </a:r>
          </a:p>
          <a:p>
            <a:r>
              <a:rPr lang="cs-CZ" dirty="0" smtClean="0"/>
              <a:t>Nenechávejte v autě doklady, peněženku ani cennosti</a:t>
            </a:r>
          </a:p>
          <a:p>
            <a:r>
              <a:rPr lang="cs-CZ" dirty="0" smtClean="0"/>
              <a:t>V zaparkovaném autě nikdy nenechávejte cenné věci „na očích“</a:t>
            </a:r>
          </a:p>
          <a:p>
            <a:r>
              <a:rPr lang="cs-CZ" dirty="0" smtClean="0"/>
              <a:t>V otevřeném zaparkovaném autě nikdy nenechávejte malé děti ani seniory</a:t>
            </a:r>
          </a:p>
          <a:p>
            <a:pPr algn="ctr"/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POKUD ZJISTÍTE, ŽE VÁM VYKRADLI AUTO, NIČEHO SE NEDOTÝKEJTE A ZAVOLEJTE POLICII NA LINKU 158</a:t>
            </a:r>
          </a:p>
          <a:p>
            <a:pPr algn="ctr"/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5608" y="908720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5326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VLOUPÁNÍ DO BYTU</a:t>
            </a:r>
            <a:br>
              <a:rPr lang="cs-CZ" dirty="0" smtClean="0"/>
            </a:br>
            <a:r>
              <a:rPr lang="cs-CZ" dirty="0" smtClean="0"/>
              <a:t>JAK MU PŘEDCHÁZET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397403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DOBŘE SVŮJ BYT NEBO DŮM ZABEZPEČÍME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Zamykejte dveře, zavírejte okna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Pořiďte si bezpečnostní dveře, zámky , panoramatická kukátka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Využijte signalizačních bezpečnostních prostředků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Využijte služeb pozorných sousedů, nebuďte lhostejní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Nezatahujte žaluzie před odjezdem, plná poštovní schránka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Ověřte si, koho si pouštíte do bytu</a:t>
            </a:r>
          </a:p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SVOU NEMOVITOST SI POJISTĚTE</a:t>
            </a:r>
          </a:p>
          <a:p>
            <a:pPr algn="ctr"/>
            <a:endParaRPr lang="cs-CZ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702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 SE ZACHOVAT, POKUD KE KRÁDEŽI JIŽ DOŠLO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Nevstupujte do bytu, ponechte vše v původním stavu</a:t>
            </a:r>
          </a:p>
          <a:p>
            <a:r>
              <a:rPr lang="cs-CZ" dirty="0" smtClean="0"/>
              <a:t>Volejte policii 158</a:t>
            </a:r>
          </a:p>
          <a:p>
            <a:r>
              <a:rPr lang="cs-CZ" dirty="0" smtClean="0"/>
              <a:t>Zablokujte všechny platební karty, šekové knížky…</a:t>
            </a:r>
          </a:p>
          <a:p>
            <a:r>
              <a:rPr lang="cs-CZ" dirty="0" smtClean="0"/>
              <a:t>Po návratu vyměňte zámek</a:t>
            </a:r>
            <a:endParaRPr lang="cs-CZ" dirty="0"/>
          </a:p>
        </p:txBody>
      </p:sp>
      <p:pic>
        <p:nvPicPr>
          <p:cNvPr id="6146" name="Picture 2" descr="C:\Users\NavratilovaH\AppData\Local\Microsoft\Windows\Temporary Internet Files\Content.IE5\K0O7W0UI\MC9002908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17032"/>
            <a:ext cx="2397659" cy="2468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59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ZTRÁTA NEBO KRÁDEŽ DOKLADŮ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Nenoste doklady a peníze dohromady</a:t>
            </a:r>
          </a:p>
          <a:p>
            <a:r>
              <a:rPr lang="cs-CZ" dirty="0" smtClean="0"/>
              <a:t>Dávejte si pozor na své věci – místa většího výskytu lidí (kapsáři), MHD</a:t>
            </a:r>
          </a:p>
          <a:p>
            <a:r>
              <a:rPr lang="cs-CZ" dirty="0" smtClean="0"/>
              <a:t>Nenoste doklady ani peníze v zadní kapse u kalhot, kabelku zapněte, pozor na batoh na zádech</a:t>
            </a:r>
          </a:p>
          <a:p>
            <a:r>
              <a:rPr lang="cs-CZ" dirty="0" smtClean="0"/>
              <a:t>PŘI ZTRÁTĚ ČI KRÁDEŽI: zablokujte občanský průkaz, platební karty, při ztrátě klíčů vyměňte zámky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4452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KDE BUDU HLÁSIT ZTRÁTU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Občanský průkaz a cestovní pas: obecní úřad v místě trvalého bydliště</a:t>
            </a:r>
          </a:p>
          <a:p>
            <a:r>
              <a:rPr lang="cs-CZ" dirty="0" smtClean="0"/>
              <a:t>Řidičský průkaz: obecní úřad nebo magistrát</a:t>
            </a:r>
          </a:p>
          <a:p>
            <a:r>
              <a:rPr lang="cs-CZ" dirty="0" smtClean="0"/>
              <a:t>Platební karty: telefonicky na zřizovatele</a:t>
            </a:r>
          </a:p>
          <a:p>
            <a:r>
              <a:rPr lang="cs-CZ" dirty="0" smtClean="0"/>
              <a:t>Průkaz </a:t>
            </a:r>
            <a:r>
              <a:rPr lang="cs-CZ" dirty="0" smtClean="0"/>
              <a:t>pojištěnce</a:t>
            </a:r>
            <a:r>
              <a:rPr lang="cs-CZ" dirty="0" smtClean="0"/>
              <a:t>: u příslušné zdravotní pojišťovny</a:t>
            </a:r>
          </a:p>
        </p:txBody>
      </p:sp>
      <p:pic>
        <p:nvPicPr>
          <p:cNvPr id="7170" name="Picture 2" descr="C:\Users\NavratilovaH\AppData\Local\Microsoft\Windows\Temporary Internet Files\Content.IE5\K0O7W0UI\MC9000390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191755"/>
            <a:ext cx="1836115" cy="1717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1708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ZOPAKUJ 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2119256"/>
            <a:ext cx="6196405" cy="404604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SPRÁVNĚ  SPOJ, co k sobě patří: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 lze předejít dopravní nehodě?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 se zachovám, pokud jsem účastníkem dopravní nehody?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Jak se zachovám, pokud </a:t>
            </a:r>
            <a:r>
              <a:rPr lang="cs-CZ" dirty="0" smtClean="0">
                <a:solidFill>
                  <a:schemeClr val="tx1"/>
                </a:solidFill>
              </a:rPr>
              <a:t>jsem svědkem dopravní </a:t>
            </a:r>
            <a:r>
              <a:rPr lang="cs-CZ" dirty="0">
                <a:solidFill>
                  <a:schemeClr val="tx1"/>
                </a:solidFill>
              </a:rPr>
              <a:t>nehody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 předcházet vyloupení auta?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Kde budu hlásit ztrátu dokladů?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lphaUcPeriod"/>
            </a:pPr>
            <a:r>
              <a:rPr lang="cs-CZ" dirty="0" smtClean="0">
                <a:solidFill>
                  <a:schemeClr val="tx1"/>
                </a:solidFill>
              </a:rPr>
              <a:t>Nekuř a nepoužívej otevřený oheň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>
                <a:solidFill>
                  <a:schemeClr val="tx1"/>
                </a:solidFill>
              </a:rPr>
              <a:t>Obecní úřad v místě bydliště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 smtClean="0">
                <a:solidFill>
                  <a:schemeClr val="tx1"/>
                </a:solidFill>
              </a:rPr>
              <a:t>Tolerance, ohleduplnost, předvídavost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/>
              <a:t>Nenechávejte v autě doklady, peněženku ani </a:t>
            </a:r>
            <a:r>
              <a:rPr lang="cs-CZ" dirty="0" smtClean="0"/>
              <a:t>cennosti</a:t>
            </a:r>
          </a:p>
          <a:p>
            <a:pPr marL="457200" indent="-457200">
              <a:buFont typeface="+mj-lt"/>
              <a:buAutoNum type="alphaUcPeriod"/>
            </a:pPr>
            <a:r>
              <a:rPr lang="cs-CZ" dirty="0"/>
              <a:t>Vyplň „Záznam o dopravní nehodě“,</a:t>
            </a:r>
          </a:p>
          <a:p>
            <a:pPr marL="457200" indent="-457200">
              <a:buFont typeface="+mj-lt"/>
              <a:buAutoNum type="alphaUcPeriod"/>
            </a:pPr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4283968" y="4267983"/>
            <a:ext cx="457200" cy="457200"/>
          </a:xfrm>
          <a:prstGeom prst="sun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6033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/>
              <a:t>ING. ZDENĚK RATHAUSKÝ. </a:t>
            </a:r>
            <a:r>
              <a:rPr lang="cs-CZ" i="1" dirty="0"/>
              <a:t>Co dělat...: aneb Kapesní průvodce krizovými situacemi</a:t>
            </a:r>
            <a:r>
              <a:rPr lang="cs-CZ" dirty="0"/>
              <a:t>. 2. vyd. Praha: Centrum pro bezpečný stát, o. s., 2008.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Pro případ ohrožení: Příručka pro obyvatele</a:t>
            </a:r>
            <a:r>
              <a:rPr lang="cs-CZ" dirty="0"/>
              <a:t>. Praha: Ministerstvo vnitra - Hasičský záchranný sbor ČR, 2001. </a:t>
            </a:r>
          </a:p>
          <a:p>
            <a:r>
              <a:rPr lang="cs-CZ" dirty="0"/>
              <a:t>HORSKÁ, Viola, Eva MARÁDOVÁ a Dušan SLÁVIK. </a:t>
            </a:r>
            <a:r>
              <a:rPr lang="cs-CZ" i="1" dirty="0"/>
              <a:t>Ochrana člověka za mimořádných událostí: Sebeobrana a vzájemná pomoc</a:t>
            </a:r>
            <a:r>
              <a:rPr lang="cs-CZ" dirty="0"/>
              <a:t>. 1. vyd. Praha 1: Fortuna, 2002. </a:t>
            </a:r>
          </a:p>
          <a:p>
            <a:r>
              <a:rPr lang="cs-CZ" dirty="0"/>
              <a:t>MINISTERSTVO VNITRA. </a:t>
            </a:r>
            <a:r>
              <a:rPr lang="cs-CZ" i="1" dirty="0"/>
              <a:t>Sebeobrana obyvatelstva</a:t>
            </a:r>
            <a:r>
              <a:rPr lang="cs-CZ" dirty="0"/>
              <a:t>. Praha: Ministerstvo vnitra - Hasičský záchranný sbor, 2001. </a:t>
            </a:r>
          </a:p>
          <a:p>
            <a:r>
              <a:rPr lang="cs-CZ" dirty="0" smtClean="0"/>
              <a:t>www.office.</a:t>
            </a:r>
            <a:r>
              <a:rPr lang="cs-CZ" smtClean="0"/>
              <a:t>m</a:t>
            </a:r>
            <a:r>
              <a:rPr lang="cs-CZ" smtClean="0"/>
              <a:t>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9323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174</TotalTime>
  <Words>705</Words>
  <Application>Microsoft Office PowerPoint</Application>
  <PresentationFormat>Předvádění na obrazovce (4:3)</PresentationFormat>
  <Paragraphs>89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Špendlík</vt:lpstr>
      <vt:lpstr>Prezentace</vt:lpstr>
      <vt:lpstr>Snímek 1</vt:lpstr>
      <vt:lpstr>OCHRANA ČLOVĚKA ZA MIMOŘÁDNÝCH UDÁLOSTÍ VII</vt:lpstr>
      <vt:lpstr>ANOTACE</vt:lpstr>
      <vt:lpstr>DOPRAVNÍ NEHODA</vt:lpstr>
      <vt:lpstr>JAK SE ZACHOVAT, POKUD JSI ÚČASTNÍKEM DOPRAVNÍ NEHODY</vt:lpstr>
      <vt:lpstr>JAK SE ZACHOVAT, POKUD JSI SVĚDKEM DOPRAVNÍ NEHODY</vt:lpstr>
      <vt:lpstr>KRÁDEŽ AUTA NEBO JEHO VYLOUPENÍ</vt:lpstr>
      <vt:lpstr>VLOUPÁNÍ DO BYTU JAK MU PŘEDCHÁZET</vt:lpstr>
      <vt:lpstr>JAK SE ZACHOVAT, POKUD KE KRÁDEŽI JIŽ DOŠLO</vt:lpstr>
      <vt:lpstr>ZTRÁTA NEBO KRÁDEŽ DOKLADŮ</vt:lpstr>
      <vt:lpstr>KDE BUDU HLÁSIT ZTRÁTU</vt:lpstr>
      <vt:lpstr>ZOPAKUJ SI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Navrátilová Hana</dc:creator>
  <cp:lastModifiedBy>Dum</cp:lastModifiedBy>
  <cp:revision>22</cp:revision>
  <dcterms:created xsi:type="dcterms:W3CDTF">2013-10-13T07:11:14Z</dcterms:created>
  <dcterms:modified xsi:type="dcterms:W3CDTF">2014-04-01T20:06:40Z</dcterms:modified>
</cp:coreProperties>
</file>