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65" r:id="rId2"/>
    <p:sldId id="261" r:id="rId3"/>
    <p:sldId id="262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39CA3-B302-436C-90E3-74E95745330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A215C-A161-431B-99F7-A8BD194EEA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430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2DFC8EC-029B-42E7-9384-C7BE74A15C4B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2DFC8EC-029B-42E7-9384-C7BE74A15C4B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2DFC8EC-029B-42E7-9384-C7BE74A15C4B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řízení\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920880" cy="18722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323529" y="2708920"/>
            <a:ext cx="85689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VY_22_INOVACE_CIZÍ JAZYK _13.MONTHS OF THE YERS </a:t>
            </a:r>
          </a:p>
          <a:p>
            <a:r>
              <a:rPr lang="cs-CZ" dirty="0" smtClean="0"/>
              <a:t>Téma:		MONTHS </a:t>
            </a:r>
            <a:r>
              <a:rPr lang="cs-CZ" dirty="0"/>
              <a:t>OF </a:t>
            </a:r>
            <a:r>
              <a:rPr lang="cs-CZ"/>
              <a:t>THE </a:t>
            </a:r>
            <a:r>
              <a:rPr lang="cs-CZ" smtClean="0"/>
              <a:t>YEARS</a:t>
            </a:r>
            <a:endParaRPr lang="cs-CZ" dirty="0" smtClean="0"/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6. 2. 2013 </a:t>
            </a:r>
          </a:p>
          <a:p>
            <a:r>
              <a:rPr lang="cs-CZ" dirty="0" smtClean="0"/>
              <a:t>Určeno pro:	2. ročník ZŠ</a:t>
            </a:r>
          </a:p>
          <a:p>
            <a:r>
              <a:rPr lang="cs-CZ" dirty="0" smtClean="0"/>
              <a:t>Anotace:	.               Měsíce v roce, rozluštění jejich názvů, seznámení s ročními 			obdobími – připojování činností, které jsou pro roční období			charakteristická.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152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268760"/>
            <a:ext cx="39794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názvy měsíců v roce: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436110" y="188640"/>
            <a:ext cx="84561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ZNÁŠ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MĚSÍCE V ROCE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?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1988840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 J.….y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708920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2. F.…..y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14908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4. A…l  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2708920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8. A….t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58924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6. J..e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486916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5. M.y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3429000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3. M..ch 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1988840"/>
            <a:ext cx="2699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 </a:t>
            </a:r>
            <a:r>
              <a:rPr lang="cs-CZ" sz="4000" dirty="0" err="1" smtClean="0"/>
              <a:t>January</a:t>
            </a:r>
            <a:r>
              <a:rPr lang="cs-CZ" sz="4000" dirty="0" smtClean="0"/>
              <a:t>  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2708920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2. </a:t>
            </a:r>
            <a:r>
              <a:rPr lang="cs-CZ" sz="4000" dirty="0" err="1" smtClean="0"/>
              <a:t>February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4149080"/>
            <a:ext cx="20056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4. </a:t>
            </a:r>
            <a:r>
              <a:rPr lang="cs-CZ" sz="4000" dirty="0" err="1" smtClean="0"/>
              <a:t>April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4869160"/>
            <a:ext cx="18277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5. May 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71600" y="5589240"/>
            <a:ext cx="19720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6. June 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4869160"/>
            <a:ext cx="33826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11. </a:t>
            </a:r>
            <a:r>
              <a:rPr lang="cs-CZ" sz="4000" dirty="0" err="1" smtClean="0"/>
              <a:t>November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3429000"/>
            <a:ext cx="23278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3. </a:t>
            </a:r>
            <a:r>
              <a:rPr lang="cs-CZ" sz="4000" dirty="0" err="1" smtClean="0"/>
              <a:t>March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1988840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7. J..y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92080" y="3429000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9. S…….r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4149080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10. O…..r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92080" y="4869160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11. N……r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92080" y="5589240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12. D……r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92080" y="4149080"/>
            <a:ext cx="29177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10. </a:t>
            </a:r>
            <a:r>
              <a:rPr lang="cs-CZ" sz="4000" dirty="0" err="1" smtClean="0"/>
              <a:t>October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92080" y="2708920"/>
            <a:ext cx="24689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8. August 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92080" y="5589240"/>
            <a:ext cx="33890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12. </a:t>
            </a:r>
            <a:r>
              <a:rPr lang="cs-CZ" sz="4000" dirty="0" err="1" smtClean="0"/>
              <a:t>December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292080" y="1988840"/>
            <a:ext cx="17892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7. </a:t>
            </a:r>
            <a:r>
              <a:rPr lang="cs-CZ" sz="4000" dirty="0" err="1" smtClean="0"/>
              <a:t>July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292080" y="3429000"/>
            <a:ext cx="33121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9. </a:t>
            </a:r>
            <a:r>
              <a:rPr lang="cs-CZ" sz="4000" dirty="0" err="1" smtClean="0"/>
              <a:t>September</a:t>
            </a:r>
            <a:r>
              <a:rPr lang="cs-CZ" sz="4000" dirty="0" smtClean="0"/>
              <a:t>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00"/>
                            </p:stCondLst>
                            <p:childTnLst>
                              <p:par>
                                <p:cTn id="1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2677" y="188640"/>
            <a:ext cx="87030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ZNÁŠ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ROČNÍ OBDOBÍ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?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268760"/>
            <a:ext cx="3121368" cy="92333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SPRING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03648" y="2564904"/>
            <a:ext cx="3679212" cy="923330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SUMMER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39444" y="3933056"/>
            <a:ext cx="3629520" cy="923330"/>
          </a:xfrm>
          <a:prstGeom prst="rect">
            <a:avLst/>
          </a:prstGeom>
          <a:noFill/>
          <a:ln w="57150">
            <a:solidFill>
              <a:schemeClr val="accent4">
                <a:lumMod val="75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AUTUMN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08104" y="5301208"/>
            <a:ext cx="3382657" cy="923330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WINTER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67645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URČI, CO SOUVISÍ S DANÝM</a:t>
            </a:r>
            <a:r>
              <a:rPr lang="cs-CZ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ROČNÍM OBDOBÍM</a:t>
            </a:r>
            <a:r>
              <a:rPr lang="cs-CZ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?</a:t>
            </a:r>
            <a:endParaRPr lang="cs-CZ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692696"/>
            <a:ext cx="1707519" cy="52322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SPRING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39752" y="692696"/>
            <a:ext cx="1997663" cy="523220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SUMMER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44008" y="692696"/>
            <a:ext cx="1970412" cy="523220"/>
          </a:xfrm>
          <a:prstGeom prst="rect">
            <a:avLst/>
          </a:prstGeom>
          <a:noFill/>
          <a:ln w="57150">
            <a:solidFill>
              <a:schemeClr val="accent4">
                <a:lumMod val="75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AUTUMN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48264" y="692696"/>
            <a:ext cx="1842172" cy="523220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WINTER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2780928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Swimming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1484784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Skiing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3645024"/>
            <a:ext cx="15841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Flowers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4797152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Christmas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1988840"/>
            <a:ext cx="1800200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Go to </a:t>
            </a:r>
            <a:r>
              <a:rPr lang="cs-CZ" dirty="0" err="1" smtClean="0"/>
              <a:t>school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5157192"/>
            <a:ext cx="15841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Bike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20272" y="2996952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Cold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2771800" y="2564904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Sun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323528" y="3789040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4139952" y="4005064"/>
            <a:ext cx="1800200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Wind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6948264" y="5733256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Camping 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2483768" y="4509120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Windsurfing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3995936" y="5589240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skating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4932040" y="1844824"/>
            <a:ext cx="1656184" cy="3693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Roller</a:t>
            </a:r>
            <a:r>
              <a:rPr lang="cs-CZ" dirty="0" smtClean="0"/>
              <a:t> </a:t>
            </a:r>
            <a:r>
              <a:rPr lang="cs-CZ" dirty="0" err="1" smtClean="0"/>
              <a:t>skating</a:t>
            </a:r>
            <a:endParaRPr lang="cs-CZ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2483768" y="3501008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Holiday</a:t>
            </a:r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6372200" y="4509120"/>
            <a:ext cx="1800200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Leaves</a:t>
            </a:r>
            <a:endParaRPr lang="cs-CZ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8964488" y="594928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611560" y="2852936"/>
            <a:ext cx="1800200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Umbrella</a:t>
            </a:r>
            <a:endParaRPr lang="cs-CZ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6876256" y="1772816"/>
            <a:ext cx="15841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Easter</a:t>
            </a:r>
            <a:endParaRPr lang="cs-CZ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1763688" y="5805264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Snow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67645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URČI, CO SOUVISÍ S DANÝM</a:t>
            </a:r>
            <a:r>
              <a:rPr lang="cs-CZ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ROČNÍM OBDOBÍM</a:t>
            </a:r>
            <a:r>
              <a:rPr lang="cs-CZ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?</a:t>
            </a:r>
            <a:endParaRPr lang="cs-CZ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692696"/>
            <a:ext cx="1707519" cy="52322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SPRING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39752" y="692696"/>
            <a:ext cx="1997663" cy="523220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SUMMER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44008" y="692696"/>
            <a:ext cx="1970412" cy="523220"/>
          </a:xfrm>
          <a:prstGeom prst="rect">
            <a:avLst/>
          </a:prstGeom>
          <a:noFill/>
          <a:ln w="57150">
            <a:solidFill>
              <a:schemeClr val="accent4">
                <a:lumMod val="75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AUTUMN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48264" y="692696"/>
            <a:ext cx="1842172" cy="523220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WINTER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4005064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Swimming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1484784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Skiing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2492896"/>
            <a:ext cx="15841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Flowers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2492896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Christmas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1484784"/>
            <a:ext cx="1800200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Go to </a:t>
            </a:r>
            <a:r>
              <a:rPr lang="cs-CZ" dirty="0" err="1" smtClean="0"/>
              <a:t>school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5536" y="1988840"/>
            <a:ext cx="15841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Bike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20272" y="2996952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Cold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2483768" y="2492896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Sun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2483768" y="2996952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4716016" y="2492896"/>
            <a:ext cx="1800200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Wind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2483768" y="1988840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Camping 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2483768" y="4509120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Windsurfing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7020272" y="3501008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skating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2483768" y="1484784"/>
            <a:ext cx="1656184" cy="3693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Roller</a:t>
            </a:r>
            <a:r>
              <a:rPr lang="cs-CZ" dirty="0" smtClean="0"/>
              <a:t> </a:t>
            </a:r>
            <a:r>
              <a:rPr lang="cs-CZ" dirty="0" err="1" smtClean="0"/>
              <a:t>skating</a:t>
            </a:r>
            <a:endParaRPr lang="cs-CZ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2483768" y="3501008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Holiday</a:t>
            </a:r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4716016" y="2996952"/>
            <a:ext cx="1800200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Leaves</a:t>
            </a:r>
            <a:endParaRPr lang="cs-CZ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8964488" y="594928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4716016" y="1988840"/>
            <a:ext cx="1800200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Umbrella</a:t>
            </a:r>
            <a:endParaRPr lang="cs-CZ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395536" y="1484784"/>
            <a:ext cx="15841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Easter</a:t>
            </a:r>
            <a:endParaRPr lang="cs-CZ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7020272" y="1988840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Snow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4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5" grpId="0" animBg="1"/>
      <p:bldP spid="17" grpId="0" animBg="1"/>
      <p:bldP spid="18" grpId="0" animBg="1"/>
      <p:bldP spid="98" grpId="0" animBg="1"/>
      <p:bldP spid="102" grpId="0" animBg="1"/>
      <p:bldP spid="103" grpId="0" animBg="1"/>
      <p:bldP spid="104" grpId="0" animBg="1"/>
      <p:bldP spid="105" grpId="0" animBg="1"/>
      <p:bldP spid="108" grpId="0" animBg="1"/>
      <p:bldP spid="109" grpId="0" animBg="1"/>
      <p:bldP spid="110" grpId="0" animBg="1"/>
      <p:bldP spid="115" grpId="0" animBg="1"/>
      <p:bldP spid="117" grpId="0" animBg="1"/>
      <p:bldP spid="119" grpId="0" animBg="1"/>
      <p:bldP spid="122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558</TotalTime>
  <Words>195</Words>
  <Application>Microsoft Office PowerPoint</Application>
  <PresentationFormat>Předvádění na obrazovce (4:3)</PresentationFormat>
  <Paragraphs>94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Administrativní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Demjančuková Markéta</cp:lastModifiedBy>
  <cp:revision>72</cp:revision>
  <dcterms:created xsi:type="dcterms:W3CDTF">2011-10-22T19:41:33Z</dcterms:created>
  <dcterms:modified xsi:type="dcterms:W3CDTF">2014-04-01T20:10:35Z</dcterms:modified>
</cp:coreProperties>
</file>