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sldIdLst>
    <p:sldId id="267" r:id="rId2"/>
    <p:sldId id="261" r:id="rId3"/>
    <p:sldId id="263" r:id="rId4"/>
    <p:sldId id="265" r:id="rId5"/>
    <p:sldId id="2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239CA3-B302-436C-90E3-74E957453308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A215C-A161-431B-99F7-A8BD194EEA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2940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2DFC8EC-029B-42E7-9384-C7BE74A15C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řízení\logo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920880" cy="187220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323529" y="2708920"/>
            <a:ext cx="85689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VY_22_INOVACE_CIZÍ JAZYK _15.DOMINO</a:t>
            </a:r>
          </a:p>
          <a:p>
            <a:r>
              <a:rPr lang="cs-CZ" dirty="0" smtClean="0"/>
              <a:t>Téma:		DOMINO</a:t>
            </a:r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4. 2. 2013 </a:t>
            </a:r>
          </a:p>
          <a:p>
            <a:r>
              <a:rPr lang="cs-CZ" dirty="0" smtClean="0"/>
              <a:t>Určeno pro:	2. ročník ZŠ</a:t>
            </a:r>
          </a:p>
          <a:p>
            <a:r>
              <a:rPr lang="cs-CZ" dirty="0" smtClean="0"/>
              <a:t>Anotace:	</a:t>
            </a:r>
            <a:r>
              <a:rPr lang="cs-CZ" dirty="0" smtClean="0"/>
              <a:t>                </a:t>
            </a:r>
            <a:r>
              <a:rPr lang="cs-CZ" dirty="0" smtClean="0"/>
              <a:t>Hra domino, dominové kostky – spojuje se české a anglické 			slovíčko.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152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1988840"/>
            <a:ext cx="1704975" cy="828675"/>
          </a:xfrm>
          <a:prstGeom prst="rect">
            <a:avLst/>
          </a:prstGeom>
        </p:spPr>
      </p:pic>
      <p:pic>
        <p:nvPicPr>
          <p:cNvPr id="4" name="Obrázek 3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1988840"/>
            <a:ext cx="1704975" cy="828675"/>
          </a:xfrm>
          <a:prstGeom prst="rect">
            <a:avLst/>
          </a:prstGeom>
        </p:spPr>
      </p:pic>
      <p:pic>
        <p:nvPicPr>
          <p:cNvPr id="6" name="Obrázek 5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4797152"/>
            <a:ext cx="1704975" cy="828675"/>
          </a:xfrm>
          <a:prstGeom prst="rect">
            <a:avLst/>
          </a:prstGeom>
        </p:spPr>
      </p:pic>
      <p:pic>
        <p:nvPicPr>
          <p:cNvPr id="5" name="Obrázek 4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3356992"/>
            <a:ext cx="1704975" cy="828675"/>
          </a:xfrm>
          <a:prstGeom prst="rect">
            <a:avLst/>
          </a:prstGeom>
        </p:spPr>
      </p:pic>
      <p:pic>
        <p:nvPicPr>
          <p:cNvPr id="7" name="Obrázek 6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3356992"/>
            <a:ext cx="1704975" cy="828675"/>
          </a:xfrm>
          <a:prstGeom prst="rect">
            <a:avLst/>
          </a:prstGeom>
        </p:spPr>
      </p:pic>
      <p:pic>
        <p:nvPicPr>
          <p:cNvPr id="8" name="Obrázek 7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1988840"/>
            <a:ext cx="1704975" cy="828675"/>
          </a:xfrm>
          <a:prstGeom prst="rect">
            <a:avLst/>
          </a:prstGeom>
        </p:spPr>
      </p:pic>
      <p:pic>
        <p:nvPicPr>
          <p:cNvPr id="9" name="Obrázek 8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3356992"/>
            <a:ext cx="1704975" cy="828675"/>
          </a:xfrm>
          <a:prstGeom prst="rect">
            <a:avLst/>
          </a:prstGeom>
        </p:spPr>
      </p:pic>
      <p:pic>
        <p:nvPicPr>
          <p:cNvPr id="10" name="Obrázek 9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4797152"/>
            <a:ext cx="1704975" cy="828675"/>
          </a:xfrm>
          <a:prstGeom prst="rect">
            <a:avLst/>
          </a:prstGeom>
        </p:spPr>
      </p:pic>
      <p:pic>
        <p:nvPicPr>
          <p:cNvPr id="11" name="Obrázek 10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4797152"/>
            <a:ext cx="1704975" cy="828675"/>
          </a:xfrm>
          <a:prstGeom prst="rect">
            <a:avLst/>
          </a:prstGeom>
        </p:spPr>
      </p:pic>
      <p:pic>
        <p:nvPicPr>
          <p:cNvPr id="12" name="Obrázek 11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548680"/>
            <a:ext cx="1704975" cy="828675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3" name="Obrázek 12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548680"/>
            <a:ext cx="1704975" cy="828675"/>
          </a:xfrm>
          <a:prstGeom prst="rect">
            <a:avLst/>
          </a:prstGeom>
        </p:spPr>
      </p:pic>
      <p:pic>
        <p:nvPicPr>
          <p:cNvPr id="14" name="Obrázek 13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72200" y="548680"/>
            <a:ext cx="1704975" cy="828675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755576" y="836712"/>
            <a:ext cx="76815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MONKEY</a:t>
            </a:r>
            <a:endParaRPr lang="cs-CZ" sz="1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836712"/>
            <a:ext cx="52501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SLON</a:t>
            </a:r>
            <a:endParaRPr lang="cs-CZ" sz="1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79912" y="836712"/>
            <a:ext cx="4844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DOG</a:t>
            </a:r>
            <a:endParaRPr lang="cs-CZ" sz="1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836712"/>
            <a:ext cx="46935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MYŠ</a:t>
            </a:r>
            <a:endParaRPr lang="cs-CZ" sz="1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72200" y="836712"/>
            <a:ext cx="7902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GIRAFFE</a:t>
            </a:r>
            <a:endParaRPr lang="cs-CZ" sz="1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08304" y="836712"/>
            <a:ext cx="5844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RYBA</a:t>
            </a:r>
            <a:endParaRPr lang="cs-CZ" sz="1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0090" y="2276872"/>
            <a:ext cx="87395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ELEPHANT</a:t>
            </a:r>
            <a:endParaRPr lang="cs-CZ" sz="1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63688" y="2276872"/>
            <a:ext cx="4092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PES</a:t>
            </a:r>
            <a:endParaRPr lang="cs-CZ" sz="1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63888" y="2276872"/>
            <a:ext cx="59343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HIPPO</a:t>
            </a:r>
            <a:endParaRPr lang="cs-CZ" sz="1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499992" y="2276872"/>
            <a:ext cx="7346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KROCAN</a:t>
            </a:r>
            <a:endParaRPr lang="cs-CZ" sz="1200" b="1" dirty="0"/>
          </a:p>
        </p:txBody>
      </p:sp>
      <p:sp>
        <p:nvSpPr>
          <p:cNvPr id="25" name="Obdélník 24"/>
          <p:cNvSpPr/>
          <p:nvPr/>
        </p:nvSpPr>
        <p:spPr>
          <a:xfrm>
            <a:off x="7452320" y="2276872"/>
            <a:ext cx="47320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HAD</a:t>
            </a:r>
            <a:endParaRPr lang="cs-CZ" sz="1200" b="1" dirty="0"/>
          </a:p>
        </p:txBody>
      </p:sp>
      <p:sp>
        <p:nvSpPr>
          <p:cNvPr id="26" name="Obdélník 25"/>
          <p:cNvSpPr/>
          <p:nvPr/>
        </p:nvSpPr>
        <p:spPr>
          <a:xfrm>
            <a:off x="6588224" y="2276872"/>
            <a:ext cx="64338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KITTEN</a:t>
            </a:r>
            <a:endParaRPr lang="cs-CZ" sz="1200" b="1" dirty="0"/>
          </a:p>
        </p:txBody>
      </p:sp>
      <p:sp>
        <p:nvSpPr>
          <p:cNvPr id="27" name="Obdélník 26"/>
          <p:cNvSpPr/>
          <p:nvPr/>
        </p:nvSpPr>
        <p:spPr>
          <a:xfrm>
            <a:off x="827584" y="3645024"/>
            <a:ext cx="58798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FISH</a:t>
            </a:r>
            <a:endParaRPr lang="cs-CZ" sz="1200" b="1" dirty="0"/>
          </a:p>
        </p:txBody>
      </p:sp>
      <p:sp>
        <p:nvSpPr>
          <p:cNvPr id="28" name="Obdélník 27"/>
          <p:cNvSpPr/>
          <p:nvPr/>
        </p:nvSpPr>
        <p:spPr>
          <a:xfrm>
            <a:off x="1763688" y="3645024"/>
            <a:ext cx="51597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KOTĚ</a:t>
            </a:r>
            <a:endParaRPr lang="cs-CZ" sz="1200" b="1" dirty="0"/>
          </a:p>
        </p:txBody>
      </p:sp>
      <p:sp>
        <p:nvSpPr>
          <p:cNvPr id="29" name="Obdélník 28"/>
          <p:cNvSpPr/>
          <p:nvPr/>
        </p:nvSpPr>
        <p:spPr>
          <a:xfrm>
            <a:off x="3707904" y="3645024"/>
            <a:ext cx="64807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SNAKE</a:t>
            </a:r>
            <a:endParaRPr lang="cs-CZ" sz="1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427984" y="3645024"/>
            <a:ext cx="7546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MEDVĚD</a:t>
            </a:r>
            <a:endParaRPr lang="cs-CZ" sz="1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80312" y="3645024"/>
            <a:ext cx="634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ŽIRAFA</a:t>
            </a:r>
            <a:endParaRPr lang="cs-CZ" sz="1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588224" y="3645024"/>
            <a:ext cx="6719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MOUSE</a:t>
            </a:r>
            <a:endParaRPr lang="cs-CZ" sz="1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452320" y="5085184"/>
            <a:ext cx="4171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LEV</a:t>
            </a:r>
            <a:endParaRPr lang="cs-CZ" sz="12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588224" y="5085184"/>
            <a:ext cx="5196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PUTE</a:t>
            </a:r>
            <a:endParaRPr lang="cs-CZ" sz="12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691680" y="5085184"/>
            <a:ext cx="65126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HROCH</a:t>
            </a:r>
            <a:endParaRPr lang="cs-CZ" sz="12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99592" y="5085184"/>
            <a:ext cx="52424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BEAR</a:t>
            </a:r>
            <a:endParaRPr lang="cs-CZ" sz="12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707904" y="5085184"/>
            <a:ext cx="4972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LION</a:t>
            </a:r>
            <a:endParaRPr lang="cs-CZ" sz="12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572000" y="5085184"/>
            <a:ext cx="5693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OPICE</a:t>
            </a:r>
            <a:endParaRPr lang="cs-CZ" sz="12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6200000">
            <a:off x="7086178" y="4299198"/>
            <a:ext cx="1704975" cy="828675"/>
          </a:xfrm>
          <a:prstGeom prst="rect">
            <a:avLst/>
          </a:prstGeom>
        </p:spPr>
      </p:pic>
      <p:pic>
        <p:nvPicPr>
          <p:cNvPr id="4" name="Obrázek 3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2996952"/>
            <a:ext cx="1704975" cy="828675"/>
          </a:xfrm>
          <a:prstGeom prst="rect">
            <a:avLst/>
          </a:prstGeom>
        </p:spPr>
      </p:pic>
      <p:pic>
        <p:nvPicPr>
          <p:cNvPr id="5" name="Obrázek 4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7744" y="4725144"/>
            <a:ext cx="1704975" cy="828675"/>
          </a:xfrm>
          <a:prstGeom prst="rect">
            <a:avLst/>
          </a:prstGeom>
        </p:spPr>
      </p:pic>
      <p:pic>
        <p:nvPicPr>
          <p:cNvPr id="6" name="Obrázek 5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03848" y="1268760"/>
            <a:ext cx="1704975" cy="828675"/>
          </a:xfrm>
          <a:prstGeom prst="rect">
            <a:avLst/>
          </a:prstGeom>
        </p:spPr>
      </p:pic>
      <p:pic>
        <p:nvPicPr>
          <p:cNvPr id="7" name="Obrázek 6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96136" y="4725144"/>
            <a:ext cx="1704975" cy="828675"/>
          </a:xfrm>
          <a:prstGeom prst="rect">
            <a:avLst/>
          </a:prstGeom>
        </p:spPr>
      </p:pic>
      <p:pic>
        <p:nvPicPr>
          <p:cNvPr id="8" name="Obrázek 7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2996952"/>
            <a:ext cx="1704975" cy="828675"/>
          </a:xfrm>
          <a:prstGeom prst="rect">
            <a:avLst/>
          </a:prstGeom>
        </p:spPr>
      </p:pic>
      <p:pic>
        <p:nvPicPr>
          <p:cNvPr id="9" name="Obrázek 8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4725144"/>
            <a:ext cx="1704975" cy="828675"/>
          </a:xfrm>
          <a:prstGeom prst="rect">
            <a:avLst/>
          </a:prstGeom>
        </p:spPr>
      </p:pic>
      <p:pic>
        <p:nvPicPr>
          <p:cNvPr id="10" name="Obrázek 9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3629794" y="2571006"/>
            <a:ext cx="1704975" cy="828675"/>
          </a:xfrm>
          <a:prstGeom prst="rect">
            <a:avLst/>
          </a:prstGeom>
        </p:spPr>
      </p:pic>
      <p:pic>
        <p:nvPicPr>
          <p:cNvPr id="11" name="Obrázek 10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101402" y="1706910"/>
            <a:ext cx="1704975" cy="828675"/>
          </a:xfrm>
          <a:prstGeom prst="rect">
            <a:avLst/>
          </a:prstGeom>
        </p:spPr>
      </p:pic>
      <p:pic>
        <p:nvPicPr>
          <p:cNvPr id="12" name="Obrázek 11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1268760"/>
            <a:ext cx="1704975" cy="828675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3" name="Obrázek 12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965498" y="4299198"/>
            <a:ext cx="1704975" cy="828675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 rot="16200000">
            <a:off x="717457" y="2422522"/>
            <a:ext cx="4972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LION</a:t>
            </a:r>
            <a:endParaRPr lang="cs-CZ" sz="1200" b="1" dirty="0"/>
          </a:p>
        </p:txBody>
      </p:sp>
      <p:sp>
        <p:nvSpPr>
          <p:cNvPr id="16" name="TextovéPole 15"/>
          <p:cNvSpPr txBox="1"/>
          <p:nvPr/>
        </p:nvSpPr>
        <p:spPr>
          <a:xfrm rot="5400000">
            <a:off x="7702007" y="4123238"/>
            <a:ext cx="4667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FISH</a:t>
            </a:r>
            <a:endParaRPr lang="cs-CZ" sz="1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4048" y="3284984"/>
            <a:ext cx="6719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MOUSE</a:t>
            </a:r>
            <a:endParaRPr lang="cs-CZ" sz="1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68144" y="3284984"/>
            <a:ext cx="634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ŽIRAFA</a:t>
            </a:r>
            <a:endParaRPr lang="cs-CZ" sz="1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668344" y="3284984"/>
            <a:ext cx="5265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RYBA</a:t>
            </a:r>
            <a:endParaRPr lang="cs-CZ" sz="1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04248" y="3284984"/>
            <a:ext cx="7409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GIRAFFE</a:t>
            </a:r>
            <a:endParaRPr lang="cs-CZ" sz="1200" b="1" dirty="0"/>
          </a:p>
        </p:txBody>
      </p:sp>
      <p:sp>
        <p:nvSpPr>
          <p:cNvPr id="21" name="TextovéPole 20"/>
          <p:cNvSpPr txBox="1"/>
          <p:nvPr/>
        </p:nvSpPr>
        <p:spPr>
          <a:xfrm rot="5400000">
            <a:off x="4236806" y="2395046"/>
            <a:ext cx="4844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DOG</a:t>
            </a:r>
            <a:endParaRPr lang="cs-CZ" sz="1200" b="1" dirty="0"/>
          </a:p>
        </p:txBody>
      </p:sp>
      <p:sp>
        <p:nvSpPr>
          <p:cNvPr id="22" name="TextovéPole 21"/>
          <p:cNvSpPr txBox="1"/>
          <p:nvPr/>
        </p:nvSpPr>
        <p:spPr>
          <a:xfrm rot="5400000">
            <a:off x="4244341" y="3259142"/>
            <a:ext cx="46935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MYŠ</a:t>
            </a:r>
            <a:endParaRPr lang="cs-CZ" sz="1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83968" y="1556792"/>
            <a:ext cx="4092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PES</a:t>
            </a:r>
            <a:endParaRPr lang="cs-CZ" sz="1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75856" y="1556792"/>
            <a:ext cx="7337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ELEFANT</a:t>
            </a:r>
            <a:endParaRPr lang="cs-CZ" sz="1200" b="1" dirty="0"/>
          </a:p>
        </p:txBody>
      </p:sp>
      <p:sp>
        <p:nvSpPr>
          <p:cNvPr id="25" name="Obdélník 24"/>
          <p:cNvSpPr/>
          <p:nvPr/>
        </p:nvSpPr>
        <p:spPr>
          <a:xfrm rot="5400000">
            <a:off x="7692872" y="4988648"/>
            <a:ext cx="51597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KOTĚ</a:t>
            </a:r>
            <a:endParaRPr lang="cs-CZ" sz="1200" b="1" dirty="0"/>
          </a:p>
        </p:txBody>
      </p:sp>
      <p:sp>
        <p:nvSpPr>
          <p:cNvPr id="26" name="Obdélník 25"/>
          <p:cNvSpPr/>
          <p:nvPr/>
        </p:nvSpPr>
        <p:spPr>
          <a:xfrm rot="16200000">
            <a:off x="665935" y="1530950"/>
            <a:ext cx="56938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OPICE</a:t>
            </a:r>
            <a:endParaRPr lang="cs-CZ" sz="1200" b="1" dirty="0"/>
          </a:p>
        </p:txBody>
      </p:sp>
      <p:sp>
        <p:nvSpPr>
          <p:cNvPr id="27" name="Obdélník 26"/>
          <p:cNvSpPr/>
          <p:nvPr/>
        </p:nvSpPr>
        <p:spPr>
          <a:xfrm rot="10800000">
            <a:off x="5940152" y="5013176"/>
            <a:ext cx="47320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HAD</a:t>
            </a:r>
            <a:endParaRPr lang="cs-CZ" sz="1200" b="1" dirty="0"/>
          </a:p>
        </p:txBody>
      </p:sp>
      <p:sp>
        <p:nvSpPr>
          <p:cNvPr id="28" name="Obdélník 27"/>
          <p:cNvSpPr/>
          <p:nvPr/>
        </p:nvSpPr>
        <p:spPr>
          <a:xfrm rot="10800000">
            <a:off x="6732240" y="5013176"/>
            <a:ext cx="64338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KITTEN</a:t>
            </a:r>
            <a:endParaRPr lang="cs-CZ" sz="1200" b="1" dirty="0"/>
          </a:p>
        </p:txBody>
      </p:sp>
      <p:sp>
        <p:nvSpPr>
          <p:cNvPr id="29" name="Obdélník 28"/>
          <p:cNvSpPr/>
          <p:nvPr/>
        </p:nvSpPr>
        <p:spPr>
          <a:xfrm>
            <a:off x="1475656" y="1556792"/>
            <a:ext cx="7920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MONKEY</a:t>
            </a:r>
            <a:endParaRPr lang="cs-CZ" sz="1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411760" y="1556792"/>
            <a:ext cx="52501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SLON</a:t>
            </a:r>
            <a:endParaRPr lang="cs-CZ" sz="1200" b="1" dirty="0"/>
          </a:p>
        </p:txBody>
      </p:sp>
      <p:sp>
        <p:nvSpPr>
          <p:cNvPr id="31" name="TextovéPole 30"/>
          <p:cNvSpPr txBox="1"/>
          <p:nvPr/>
        </p:nvSpPr>
        <p:spPr>
          <a:xfrm rot="10800000">
            <a:off x="5013121" y="5013176"/>
            <a:ext cx="6367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SNAKE</a:t>
            </a:r>
            <a:endParaRPr lang="cs-CZ" sz="1200" b="1" dirty="0"/>
          </a:p>
        </p:txBody>
      </p:sp>
      <p:sp>
        <p:nvSpPr>
          <p:cNvPr id="32" name="TextovéPole 31"/>
          <p:cNvSpPr txBox="1"/>
          <p:nvPr/>
        </p:nvSpPr>
        <p:spPr>
          <a:xfrm rot="10800000">
            <a:off x="4067944" y="5013176"/>
            <a:ext cx="7546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MEDVĚD</a:t>
            </a:r>
            <a:endParaRPr lang="cs-CZ" sz="1200" b="1" dirty="0"/>
          </a:p>
        </p:txBody>
      </p:sp>
      <p:sp>
        <p:nvSpPr>
          <p:cNvPr id="33" name="TextovéPole 32"/>
          <p:cNvSpPr txBox="1"/>
          <p:nvPr/>
        </p:nvSpPr>
        <p:spPr>
          <a:xfrm rot="10800000">
            <a:off x="3275856" y="5013176"/>
            <a:ext cx="52424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BEAR</a:t>
            </a:r>
            <a:endParaRPr lang="cs-CZ" sz="1200" b="1" dirty="0"/>
          </a:p>
        </p:txBody>
      </p:sp>
      <p:sp>
        <p:nvSpPr>
          <p:cNvPr id="34" name="TextovéPole 33"/>
          <p:cNvSpPr txBox="1"/>
          <p:nvPr/>
        </p:nvSpPr>
        <p:spPr>
          <a:xfrm rot="10800000">
            <a:off x="2411760" y="5013176"/>
            <a:ext cx="65126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HROCH</a:t>
            </a:r>
            <a:endParaRPr lang="cs-CZ" sz="1200" b="1" dirty="0"/>
          </a:p>
        </p:txBody>
      </p:sp>
      <p:sp>
        <p:nvSpPr>
          <p:cNvPr id="35" name="TextovéPole 34"/>
          <p:cNvSpPr txBox="1"/>
          <p:nvPr/>
        </p:nvSpPr>
        <p:spPr>
          <a:xfrm rot="16200000">
            <a:off x="1482069" y="4987334"/>
            <a:ext cx="59343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HIPPO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 rot="16200000">
            <a:off x="1447413" y="4195246"/>
            <a:ext cx="7346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KROCAN</a:t>
            </a:r>
            <a:endParaRPr lang="cs-CZ" sz="1200" b="1" dirty="0"/>
          </a:p>
        </p:txBody>
      </p:sp>
      <p:pic>
        <p:nvPicPr>
          <p:cNvPr id="39" name="Obrázek 38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2996952"/>
            <a:ext cx="1704975" cy="828675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 rot="10800000">
            <a:off x="1547664" y="3284984"/>
            <a:ext cx="5148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PUTE</a:t>
            </a:r>
            <a:endParaRPr lang="cs-CZ" sz="1200" b="1" dirty="0"/>
          </a:p>
        </p:txBody>
      </p:sp>
      <p:sp>
        <p:nvSpPr>
          <p:cNvPr id="38" name="TextovéPole 37"/>
          <p:cNvSpPr txBox="1"/>
          <p:nvPr/>
        </p:nvSpPr>
        <p:spPr>
          <a:xfrm rot="10800000">
            <a:off x="755576" y="3284984"/>
            <a:ext cx="4171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LEV</a:t>
            </a:r>
            <a:endParaRPr lang="cs-CZ" sz="12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"/>
                            </p:stCondLst>
                            <p:childTnLst>
                              <p:par>
                                <p:cTn id="8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000"/>
                            </p:stCondLst>
                            <p:childTnLst>
                              <p:par>
                                <p:cTn id="10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000"/>
                            </p:stCondLst>
                            <p:childTnLst>
                              <p:par>
                                <p:cTn id="12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000"/>
                            </p:stCondLst>
                            <p:childTnLst>
                              <p:par>
                                <p:cTn id="14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1000"/>
                            </p:stCondLst>
                            <p:childTnLst>
                              <p:par>
                                <p:cTn id="15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1988840"/>
            <a:ext cx="1704975" cy="828675"/>
          </a:xfrm>
          <a:prstGeom prst="rect">
            <a:avLst/>
          </a:prstGeom>
        </p:spPr>
      </p:pic>
      <p:pic>
        <p:nvPicPr>
          <p:cNvPr id="4" name="Obrázek 3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1988840"/>
            <a:ext cx="1704975" cy="828675"/>
          </a:xfrm>
          <a:prstGeom prst="rect">
            <a:avLst/>
          </a:prstGeom>
        </p:spPr>
      </p:pic>
      <p:pic>
        <p:nvPicPr>
          <p:cNvPr id="6" name="Obrázek 5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4797152"/>
            <a:ext cx="1704975" cy="828675"/>
          </a:xfrm>
          <a:prstGeom prst="rect">
            <a:avLst/>
          </a:prstGeom>
        </p:spPr>
      </p:pic>
      <p:pic>
        <p:nvPicPr>
          <p:cNvPr id="5" name="Obrázek 4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3356992"/>
            <a:ext cx="1704975" cy="828675"/>
          </a:xfrm>
          <a:prstGeom prst="rect">
            <a:avLst/>
          </a:prstGeom>
        </p:spPr>
      </p:pic>
      <p:pic>
        <p:nvPicPr>
          <p:cNvPr id="7" name="Obrázek 6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3356992"/>
            <a:ext cx="1704975" cy="828675"/>
          </a:xfrm>
          <a:prstGeom prst="rect">
            <a:avLst/>
          </a:prstGeom>
        </p:spPr>
      </p:pic>
      <p:pic>
        <p:nvPicPr>
          <p:cNvPr id="8" name="Obrázek 7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1988840"/>
            <a:ext cx="1704975" cy="828675"/>
          </a:xfrm>
          <a:prstGeom prst="rect">
            <a:avLst/>
          </a:prstGeom>
        </p:spPr>
      </p:pic>
      <p:pic>
        <p:nvPicPr>
          <p:cNvPr id="9" name="Obrázek 8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3356992"/>
            <a:ext cx="1704975" cy="828675"/>
          </a:xfrm>
          <a:prstGeom prst="rect">
            <a:avLst/>
          </a:prstGeom>
        </p:spPr>
      </p:pic>
      <p:pic>
        <p:nvPicPr>
          <p:cNvPr id="10" name="Obrázek 9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4797152"/>
            <a:ext cx="1704975" cy="828675"/>
          </a:xfrm>
          <a:prstGeom prst="rect">
            <a:avLst/>
          </a:prstGeom>
        </p:spPr>
      </p:pic>
      <p:pic>
        <p:nvPicPr>
          <p:cNvPr id="11" name="Obrázek 10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4797152"/>
            <a:ext cx="1704975" cy="828675"/>
          </a:xfrm>
          <a:prstGeom prst="rect">
            <a:avLst/>
          </a:prstGeom>
        </p:spPr>
      </p:pic>
      <p:pic>
        <p:nvPicPr>
          <p:cNvPr id="12" name="Obrázek 11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548680"/>
            <a:ext cx="1704975" cy="828675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3" name="Obrázek 12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548680"/>
            <a:ext cx="1704975" cy="828675"/>
          </a:xfrm>
          <a:prstGeom prst="rect">
            <a:avLst/>
          </a:prstGeom>
        </p:spPr>
      </p:pic>
      <p:pic>
        <p:nvPicPr>
          <p:cNvPr id="14" name="Obrázek 13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72200" y="548680"/>
            <a:ext cx="1704975" cy="828675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755576" y="836712"/>
            <a:ext cx="717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YELLOW</a:t>
            </a:r>
            <a:endParaRPr lang="cs-CZ" sz="1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2276872"/>
            <a:ext cx="7008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MODRÁ</a:t>
            </a:r>
            <a:endParaRPr lang="cs-CZ" sz="1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79912" y="836712"/>
            <a:ext cx="62068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GREEN</a:t>
            </a:r>
            <a:endParaRPr lang="cs-CZ" sz="1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27984" y="836712"/>
            <a:ext cx="78713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ČERVENÁ</a:t>
            </a:r>
            <a:endParaRPr lang="cs-CZ" sz="1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836712"/>
            <a:ext cx="7182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PURPLE</a:t>
            </a:r>
            <a:endParaRPr lang="cs-CZ" sz="1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08304" y="836712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ŽLUTÁ</a:t>
            </a:r>
            <a:endParaRPr lang="cs-CZ" sz="1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5576" y="2276872"/>
            <a:ext cx="7425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ORANGE</a:t>
            </a:r>
            <a:endParaRPr lang="cs-CZ" sz="1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691680" y="836712"/>
            <a:ext cx="51930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ŠEDÁ</a:t>
            </a:r>
            <a:endParaRPr lang="cs-CZ" sz="1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07904" y="2276872"/>
            <a:ext cx="5094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BLUE</a:t>
            </a:r>
            <a:endParaRPr lang="cs-CZ" sz="1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499992" y="2276872"/>
            <a:ext cx="66877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ZELENÁ</a:t>
            </a:r>
            <a:endParaRPr lang="cs-CZ" sz="1200" b="1" dirty="0"/>
          </a:p>
        </p:txBody>
      </p:sp>
      <p:sp>
        <p:nvSpPr>
          <p:cNvPr id="25" name="Obdélník 24"/>
          <p:cNvSpPr/>
          <p:nvPr/>
        </p:nvSpPr>
        <p:spPr>
          <a:xfrm>
            <a:off x="7380312" y="2276872"/>
            <a:ext cx="72141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RŮŽOVÁ</a:t>
            </a:r>
            <a:endParaRPr lang="cs-CZ" sz="1200" b="1" dirty="0"/>
          </a:p>
        </p:txBody>
      </p:sp>
      <p:sp>
        <p:nvSpPr>
          <p:cNvPr id="26" name="Obdélník 25"/>
          <p:cNvSpPr/>
          <p:nvPr/>
        </p:nvSpPr>
        <p:spPr>
          <a:xfrm>
            <a:off x="6588224" y="2276872"/>
            <a:ext cx="54213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GREY</a:t>
            </a:r>
            <a:endParaRPr lang="cs-CZ" sz="1200" b="1" dirty="0"/>
          </a:p>
        </p:txBody>
      </p:sp>
      <p:sp>
        <p:nvSpPr>
          <p:cNvPr id="27" name="Obdélník 26"/>
          <p:cNvSpPr/>
          <p:nvPr/>
        </p:nvSpPr>
        <p:spPr>
          <a:xfrm>
            <a:off x="899592" y="3645024"/>
            <a:ext cx="58798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RED</a:t>
            </a:r>
            <a:endParaRPr lang="cs-CZ" sz="1200" b="1" dirty="0"/>
          </a:p>
        </p:txBody>
      </p:sp>
      <p:sp>
        <p:nvSpPr>
          <p:cNvPr id="28" name="Obdélník 27"/>
          <p:cNvSpPr/>
          <p:nvPr/>
        </p:nvSpPr>
        <p:spPr>
          <a:xfrm>
            <a:off x="1619672" y="3645024"/>
            <a:ext cx="73058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FIALOVÁ</a:t>
            </a:r>
            <a:endParaRPr lang="cs-CZ" sz="1200" b="1" dirty="0"/>
          </a:p>
        </p:txBody>
      </p:sp>
      <p:sp>
        <p:nvSpPr>
          <p:cNvPr id="29" name="Obdélník 28"/>
          <p:cNvSpPr/>
          <p:nvPr/>
        </p:nvSpPr>
        <p:spPr>
          <a:xfrm>
            <a:off x="3707904" y="3645024"/>
            <a:ext cx="64807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BLACK</a:t>
            </a:r>
            <a:endParaRPr lang="cs-CZ" sz="1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355976" y="3645024"/>
            <a:ext cx="9185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ORANŽOVÁ</a:t>
            </a:r>
            <a:endParaRPr lang="cs-CZ" sz="1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80312" y="3645024"/>
            <a:ext cx="6222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ČERNÁ</a:t>
            </a:r>
            <a:endParaRPr lang="cs-CZ" sz="1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588224" y="3645024"/>
            <a:ext cx="69307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BROWN</a:t>
            </a:r>
            <a:endParaRPr lang="cs-CZ" sz="1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452320" y="5085184"/>
            <a:ext cx="4716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BÍLÁ</a:t>
            </a:r>
            <a:endParaRPr lang="cs-CZ" sz="12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588224" y="5085184"/>
            <a:ext cx="5068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PINK</a:t>
            </a:r>
            <a:endParaRPr lang="cs-CZ" sz="12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691680" y="5085184"/>
            <a:ext cx="6141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BARVY</a:t>
            </a:r>
            <a:endParaRPr lang="cs-CZ" sz="12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99592" y="5085184"/>
            <a:ext cx="61587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WHITE</a:t>
            </a:r>
            <a:endParaRPr lang="cs-CZ" sz="12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563888" y="5085184"/>
            <a:ext cx="8175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COLOURS</a:t>
            </a:r>
            <a:endParaRPr lang="cs-CZ" sz="12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506207" y="5085184"/>
            <a:ext cx="64594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HNĚDÁ</a:t>
            </a:r>
            <a:endParaRPr lang="cs-CZ" sz="12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1109514" y="2715022"/>
            <a:ext cx="1704975" cy="828675"/>
          </a:xfrm>
          <a:prstGeom prst="rect">
            <a:avLst/>
          </a:prstGeom>
        </p:spPr>
      </p:pic>
      <p:pic>
        <p:nvPicPr>
          <p:cNvPr id="4" name="Obrázek 3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11760" y="548680"/>
            <a:ext cx="1704975" cy="828675"/>
          </a:xfrm>
          <a:prstGeom prst="rect">
            <a:avLst/>
          </a:prstGeom>
        </p:spPr>
      </p:pic>
      <p:pic>
        <p:nvPicPr>
          <p:cNvPr id="6" name="Obrázek 5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47664" y="5733256"/>
            <a:ext cx="1704975" cy="828675"/>
          </a:xfrm>
          <a:prstGeom prst="rect">
            <a:avLst/>
          </a:prstGeom>
        </p:spPr>
      </p:pic>
      <p:pic>
        <p:nvPicPr>
          <p:cNvPr id="5" name="Obrázek 4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1109514" y="4443214"/>
            <a:ext cx="1704975" cy="828675"/>
          </a:xfrm>
          <a:prstGeom prst="rect">
            <a:avLst/>
          </a:prstGeom>
        </p:spPr>
      </p:pic>
      <p:pic>
        <p:nvPicPr>
          <p:cNvPr id="7" name="Obrázek 6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3701802" y="2715022"/>
            <a:ext cx="1704975" cy="828675"/>
          </a:xfrm>
          <a:prstGeom prst="rect">
            <a:avLst/>
          </a:prstGeom>
        </p:spPr>
      </p:pic>
      <p:pic>
        <p:nvPicPr>
          <p:cNvPr id="8" name="Obrázek 7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2276872"/>
            <a:ext cx="1704975" cy="828675"/>
          </a:xfrm>
          <a:prstGeom prst="rect">
            <a:avLst/>
          </a:prstGeom>
        </p:spPr>
      </p:pic>
      <p:pic>
        <p:nvPicPr>
          <p:cNvPr id="9" name="Obrázek 8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4005064"/>
            <a:ext cx="1704975" cy="828675"/>
          </a:xfrm>
          <a:prstGeom prst="rect">
            <a:avLst/>
          </a:prstGeom>
        </p:spPr>
      </p:pic>
      <p:pic>
        <p:nvPicPr>
          <p:cNvPr id="10" name="Obrázek 9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4565898" y="5307310"/>
            <a:ext cx="1704975" cy="828675"/>
          </a:xfrm>
          <a:prstGeom prst="rect">
            <a:avLst/>
          </a:prstGeom>
        </p:spPr>
      </p:pic>
      <p:pic>
        <p:nvPicPr>
          <p:cNvPr id="11" name="Obrázek 10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75856" y="5733256"/>
            <a:ext cx="1704975" cy="828675"/>
          </a:xfrm>
          <a:prstGeom prst="rect">
            <a:avLst/>
          </a:prstGeom>
        </p:spPr>
      </p:pic>
      <p:pic>
        <p:nvPicPr>
          <p:cNvPr id="12" name="Obrázek 11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6200000">
            <a:off x="1109514" y="986830"/>
            <a:ext cx="1704975" cy="828675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3" name="Obrázek 12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5429994" y="986830"/>
            <a:ext cx="1704975" cy="828675"/>
          </a:xfrm>
          <a:prstGeom prst="rect">
            <a:avLst/>
          </a:prstGeom>
        </p:spPr>
      </p:pic>
      <p:pic>
        <p:nvPicPr>
          <p:cNvPr id="14" name="Obrázek 13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548680"/>
            <a:ext cx="1704975" cy="828675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 rot="5400000">
            <a:off x="4207860" y="2604881"/>
            <a:ext cx="717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YELLOW</a:t>
            </a:r>
            <a:endParaRPr lang="cs-CZ" sz="1200" b="1" dirty="0"/>
          </a:p>
        </p:txBody>
      </p:sp>
      <p:sp>
        <p:nvSpPr>
          <p:cNvPr id="16" name="TextovéPole 15"/>
          <p:cNvSpPr txBox="1"/>
          <p:nvPr/>
        </p:nvSpPr>
        <p:spPr>
          <a:xfrm rot="16200000">
            <a:off x="1623779" y="832605"/>
            <a:ext cx="7008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MODRÁ</a:t>
            </a:r>
            <a:endParaRPr lang="cs-CZ" sz="1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83968" y="836712"/>
            <a:ext cx="62068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GREEN</a:t>
            </a:r>
            <a:endParaRPr lang="cs-CZ" sz="1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4048" y="836712"/>
            <a:ext cx="78713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ČERVENÁ</a:t>
            </a:r>
            <a:endParaRPr lang="cs-CZ" sz="1200" b="1" dirty="0"/>
          </a:p>
        </p:txBody>
      </p:sp>
      <p:sp>
        <p:nvSpPr>
          <p:cNvPr id="19" name="TextovéPole 18"/>
          <p:cNvSpPr txBox="1"/>
          <p:nvPr/>
        </p:nvSpPr>
        <p:spPr>
          <a:xfrm rot="10800000">
            <a:off x="5940151" y="2570420"/>
            <a:ext cx="7566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PURPLE</a:t>
            </a:r>
            <a:endParaRPr lang="cs-CZ" sz="1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47864" y="836712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ZELENÁ</a:t>
            </a:r>
            <a:endParaRPr lang="cs-CZ" sz="1200" b="1" dirty="0"/>
          </a:p>
        </p:txBody>
      </p:sp>
      <p:sp>
        <p:nvSpPr>
          <p:cNvPr id="21" name="TextovéPole 20"/>
          <p:cNvSpPr txBox="1"/>
          <p:nvPr/>
        </p:nvSpPr>
        <p:spPr>
          <a:xfrm rot="16200000">
            <a:off x="1602940" y="1645532"/>
            <a:ext cx="7425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ORANGE</a:t>
            </a:r>
            <a:endParaRPr lang="cs-CZ" sz="1200" b="1" dirty="0"/>
          </a:p>
        </p:txBody>
      </p:sp>
      <p:sp>
        <p:nvSpPr>
          <p:cNvPr id="22" name="TextovéPole 21"/>
          <p:cNvSpPr txBox="1"/>
          <p:nvPr/>
        </p:nvSpPr>
        <p:spPr>
          <a:xfrm rot="5400000">
            <a:off x="4306829" y="3406139"/>
            <a:ext cx="51930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ŠEDÁ</a:t>
            </a:r>
            <a:endParaRPr lang="cs-CZ" sz="1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55776" y="836712"/>
            <a:ext cx="5094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BLUE</a:t>
            </a:r>
            <a:endParaRPr lang="cs-CZ" sz="1200" b="1" dirty="0"/>
          </a:p>
        </p:txBody>
      </p:sp>
      <p:sp>
        <p:nvSpPr>
          <p:cNvPr id="24" name="TextovéPole 23"/>
          <p:cNvSpPr txBox="1"/>
          <p:nvPr/>
        </p:nvSpPr>
        <p:spPr>
          <a:xfrm rot="10800000">
            <a:off x="5148064" y="2564904"/>
            <a:ext cx="5791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ŽLUTÁ</a:t>
            </a:r>
            <a:endParaRPr lang="cs-CZ" sz="1200" b="1" dirty="0"/>
          </a:p>
        </p:txBody>
      </p:sp>
      <p:sp>
        <p:nvSpPr>
          <p:cNvPr id="25" name="Obdélník 24"/>
          <p:cNvSpPr/>
          <p:nvPr/>
        </p:nvSpPr>
        <p:spPr>
          <a:xfrm>
            <a:off x="5076056" y="4293096"/>
            <a:ext cx="72141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RŮŽOVÁ</a:t>
            </a:r>
            <a:endParaRPr lang="cs-CZ" sz="1200" b="1" dirty="0"/>
          </a:p>
        </p:txBody>
      </p:sp>
      <p:sp>
        <p:nvSpPr>
          <p:cNvPr id="26" name="Obdélník 25"/>
          <p:cNvSpPr/>
          <p:nvPr/>
        </p:nvSpPr>
        <p:spPr>
          <a:xfrm>
            <a:off x="4211960" y="4293096"/>
            <a:ext cx="54213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GREY</a:t>
            </a:r>
            <a:endParaRPr lang="cs-CZ" sz="1200" b="1" dirty="0"/>
          </a:p>
        </p:txBody>
      </p:sp>
      <p:sp>
        <p:nvSpPr>
          <p:cNvPr id="27" name="Obdélník 26"/>
          <p:cNvSpPr/>
          <p:nvPr/>
        </p:nvSpPr>
        <p:spPr>
          <a:xfrm rot="5400000">
            <a:off x="5928454" y="920418"/>
            <a:ext cx="587983" cy="2765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RED</a:t>
            </a:r>
            <a:endParaRPr lang="cs-CZ" sz="1200" b="1" dirty="0"/>
          </a:p>
        </p:txBody>
      </p:sp>
      <p:sp>
        <p:nvSpPr>
          <p:cNvPr id="28" name="Obdélník 27"/>
          <p:cNvSpPr/>
          <p:nvPr/>
        </p:nvSpPr>
        <p:spPr>
          <a:xfrm rot="5400000">
            <a:off x="5857375" y="1711577"/>
            <a:ext cx="73058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FIALOVÁ</a:t>
            </a:r>
            <a:endParaRPr lang="cs-CZ" sz="1200" b="1" dirty="0"/>
          </a:p>
        </p:txBody>
      </p:sp>
      <p:sp>
        <p:nvSpPr>
          <p:cNvPr id="29" name="Obdélník 28"/>
          <p:cNvSpPr/>
          <p:nvPr/>
        </p:nvSpPr>
        <p:spPr>
          <a:xfrm rot="16200000">
            <a:off x="1650160" y="3470521"/>
            <a:ext cx="64807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BLACK</a:t>
            </a:r>
            <a:endParaRPr lang="cs-CZ" sz="1200" b="1" dirty="0"/>
          </a:p>
        </p:txBody>
      </p:sp>
      <p:sp>
        <p:nvSpPr>
          <p:cNvPr id="30" name="TextovéPole 29"/>
          <p:cNvSpPr txBox="1"/>
          <p:nvPr/>
        </p:nvSpPr>
        <p:spPr>
          <a:xfrm rot="16200000">
            <a:off x="1514903" y="2597665"/>
            <a:ext cx="9185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ORANŽOVÁ</a:t>
            </a:r>
            <a:endParaRPr lang="cs-CZ" sz="1200" b="1" dirty="0"/>
          </a:p>
        </p:txBody>
      </p:sp>
      <p:sp>
        <p:nvSpPr>
          <p:cNvPr id="31" name="TextovéPole 30"/>
          <p:cNvSpPr txBox="1"/>
          <p:nvPr/>
        </p:nvSpPr>
        <p:spPr>
          <a:xfrm rot="16200000">
            <a:off x="1663052" y="4321723"/>
            <a:ext cx="6222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ČERNÁ</a:t>
            </a:r>
            <a:endParaRPr lang="cs-CZ" sz="1200" b="1" dirty="0"/>
          </a:p>
        </p:txBody>
      </p:sp>
      <p:sp>
        <p:nvSpPr>
          <p:cNvPr id="32" name="TextovéPole 31"/>
          <p:cNvSpPr txBox="1"/>
          <p:nvPr/>
        </p:nvSpPr>
        <p:spPr>
          <a:xfrm rot="16200000">
            <a:off x="1627657" y="5127725"/>
            <a:ext cx="69307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BROWN</a:t>
            </a:r>
            <a:endParaRPr lang="cs-CZ" sz="1200" b="1" dirty="0"/>
          </a:p>
        </p:txBody>
      </p:sp>
      <p:sp>
        <p:nvSpPr>
          <p:cNvPr id="33" name="TextovéPole 32"/>
          <p:cNvSpPr txBox="1"/>
          <p:nvPr/>
        </p:nvSpPr>
        <p:spPr>
          <a:xfrm rot="5400000">
            <a:off x="5194777" y="5974575"/>
            <a:ext cx="4716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BÍLÁ</a:t>
            </a:r>
            <a:endParaRPr lang="cs-CZ" sz="1200" b="1" dirty="0"/>
          </a:p>
        </p:txBody>
      </p:sp>
      <p:sp>
        <p:nvSpPr>
          <p:cNvPr id="34" name="TextovéPole 33"/>
          <p:cNvSpPr txBox="1"/>
          <p:nvPr/>
        </p:nvSpPr>
        <p:spPr>
          <a:xfrm rot="5400000">
            <a:off x="5177143" y="5164562"/>
            <a:ext cx="5068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PINK</a:t>
            </a:r>
            <a:endParaRPr lang="cs-CZ" sz="1200" b="1" dirty="0"/>
          </a:p>
        </p:txBody>
      </p:sp>
      <p:sp>
        <p:nvSpPr>
          <p:cNvPr id="35" name="TextovéPole 34"/>
          <p:cNvSpPr txBox="1"/>
          <p:nvPr/>
        </p:nvSpPr>
        <p:spPr>
          <a:xfrm rot="10800000">
            <a:off x="3401566" y="6021288"/>
            <a:ext cx="6141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BARVY</a:t>
            </a:r>
            <a:endParaRPr lang="cs-CZ" sz="1200" b="1" dirty="0"/>
          </a:p>
        </p:txBody>
      </p:sp>
      <p:sp>
        <p:nvSpPr>
          <p:cNvPr id="36" name="TextovéPole 35"/>
          <p:cNvSpPr txBox="1"/>
          <p:nvPr/>
        </p:nvSpPr>
        <p:spPr>
          <a:xfrm rot="10800000">
            <a:off x="4211960" y="6021288"/>
            <a:ext cx="61587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WHITE</a:t>
            </a:r>
            <a:endParaRPr lang="cs-CZ" sz="1200" b="1" dirty="0"/>
          </a:p>
        </p:txBody>
      </p:sp>
      <p:sp>
        <p:nvSpPr>
          <p:cNvPr id="37" name="TextovéPole 36"/>
          <p:cNvSpPr txBox="1"/>
          <p:nvPr/>
        </p:nvSpPr>
        <p:spPr>
          <a:xfrm rot="10800000">
            <a:off x="2418333" y="6021288"/>
            <a:ext cx="8175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COLOURS</a:t>
            </a:r>
            <a:endParaRPr lang="cs-CZ" sz="1200" b="1" dirty="0"/>
          </a:p>
        </p:txBody>
      </p:sp>
      <p:sp>
        <p:nvSpPr>
          <p:cNvPr id="38" name="TextovéPole 37"/>
          <p:cNvSpPr txBox="1"/>
          <p:nvPr/>
        </p:nvSpPr>
        <p:spPr>
          <a:xfrm rot="10800000">
            <a:off x="1691680" y="6021288"/>
            <a:ext cx="64594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HNĚDÁ</a:t>
            </a:r>
            <a:endParaRPr lang="cs-CZ" sz="12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00"/>
                            </p:stCondLst>
                            <p:childTnLst>
                              <p:par>
                                <p:cTn id="79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000"/>
                            </p:stCondLst>
                            <p:childTnLst>
                              <p:par>
                                <p:cTn id="9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000"/>
                            </p:stCondLst>
                            <p:childTnLst>
                              <p:par>
                                <p:cTn id="10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000"/>
                            </p:stCondLst>
                            <p:childTnLst>
                              <p:par>
                                <p:cTn id="1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1000"/>
                            </p:stCondLst>
                            <p:childTnLst>
                              <p:par>
                                <p:cTn id="1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1000"/>
                            </p:stCondLst>
                            <p:childTnLst>
                              <p:par>
                                <p:cTn id="15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1000"/>
                            </p:stCondLst>
                            <p:childTnLst>
                              <p:par>
                                <p:cTn id="168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473</TotalTime>
  <Words>104</Words>
  <Application>Microsoft Office PowerPoint</Application>
  <PresentationFormat>Předvádění na obrazovce (4:3)</PresentationFormat>
  <Paragraphs>109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Demjančuková Markéta</cp:lastModifiedBy>
  <cp:revision>65</cp:revision>
  <dcterms:created xsi:type="dcterms:W3CDTF">2011-10-22T19:41:33Z</dcterms:created>
  <dcterms:modified xsi:type="dcterms:W3CDTF">2013-04-01T16:37:42Z</dcterms:modified>
</cp:coreProperties>
</file>