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5EBD9-EE94-446C-93A2-0850B4806C9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6B7023-F31A-4416-8D38-3DDB1B316C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25976618"/>
              </p:ext>
            </p:extLst>
          </p:nvPr>
        </p:nvGraphicFramePr>
        <p:xfrm>
          <a:off x="-2381" y="-992"/>
          <a:ext cx="9146381" cy="6858992"/>
        </p:xfrm>
        <a:graphic>
          <a:graphicData uri="http://schemas.openxmlformats.org/presentationml/2006/ole">
            <p:oleObj spid="_x0000_s1030" name="Prezentace" r:id="rId3" imgW="3732270" imgH="2799498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9817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124744"/>
            <a:ext cx="7117180" cy="147002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DOPRAVNÍ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2852936"/>
            <a:ext cx="7117180" cy="2785864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CHODEC NA SILNICI</a:t>
            </a:r>
          </a:p>
          <a:p>
            <a:pPr algn="ctr"/>
            <a:r>
              <a:rPr lang="cs-CZ" dirty="0" smtClean="0"/>
              <a:t>BÝT DOBŘE VIDĚT</a:t>
            </a:r>
          </a:p>
          <a:p>
            <a:pPr algn="ctr"/>
            <a:r>
              <a:rPr lang="cs-CZ" dirty="0" smtClean="0"/>
              <a:t>SEMAFORY NA KŘIŽOVATCE</a:t>
            </a:r>
          </a:p>
          <a:p>
            <a:pPr algn="ctr"/>
            <a:r>
              <a:rPr lang="cs-CZ" dirty="0" smtClean="0"/>
              <a:t>KDE SI MŮŽU BEZPEČNĚ HRÁT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5493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124744"/>
            <a:ext cx="7117180" cy="147002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2852936"/>
            <a:ext cx="7117180" cy="2785864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VYSVĚTLIT ŽÁKŮM PRAVIDLA BEZPEČNÉHO CHOVÁNÍ CHODCE NA SILNICI, POPSAT RŮZNÉ DRUHY SVĚTELNÝCH SIGNÁLŮ A JAK JE SPRÁVNĚ POUŽÍVAT, VYJMENOVAT BEZPEČNÁ MÍSTA PRO HRU</a:t>
            </a:r>
          </a:p>
          <a:p>
            <a:pPr algn="ctr"/>
            <a:r>
              <a:rPr lang="cs-CZ" dirty="0" smtClean="0"/>
              <a:t>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949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r"/>
            <a:r>
              <a:rPr lang="cs-CZ" dirty="0" smtClean="0"/>
              <a:t>CHODEC NA SILNICI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Pokud nemůžeš jít po chodníku a musíš jít po silnici, jdi po krajnici = na okraji silnice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PŮJDEŠ VPRAVO ČI VLEVO A PROČ?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Vždy chodíme vlevo, abychom viděli protijedoucí auto!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 celou dobu sleduj provoz před sebou i za sebou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POKUD VÁS PŮJDE VÍC, PŮJDETE VEDLE SEBE NEBO ZA SEBOU A PROČ?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Vždy půjdete za sebou, je to bezpečnější.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Pokud je to bezpečné, můžou jít vedle sebe nejvýše 2 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POZOR NA SNÍŽENOU VIDITELNOST!!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NavratilovaH\AppData\Local\Microsoft\Windows\Temporary Internet Files\Content.IE5\AM1I8PN9\MP900442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2656"/>
            <a:ext cx="2087724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18855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NA CO SI DÁT</a:t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 smtClean="0"/>
              <a:t>SILNICI </a:t>
            </a:r>
            <a:r>
              <a:rPr lang="cs-CZ" dirty="0" smtClean="0"/>
              <a:t>POZOR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POKUD PŮJDEŠ PO SILNICI,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NA CO SI DÁŠ POZOR VE MĚSTĚ A NA CO MIMO MĚSTO?</a:t>
            </a:r>
          </a:p>
          <a:p>
            <a:r>
              <a:rPr lang="cs-CZ" dirty="0" smtClean="0"/>
              <a:t>Ve městě :silnější provoz, špatná viditelnost – pouliční osvětlení,</a:t>
            </a:r>
            <a:r>
              <a:rPr lang="cs-CZ" dirty="0"/>
              <a:t> </a:t>
            </a:r>
            <a:r>
              <a:rPr lang="cs-CZ" dirty="0" smtClean="0"/>
              <a:t>křižovatky, přechody a semafory, hromadná doprava, více jízdních pruhů….</a:t>
            </a:r>
          </a:p>
          <a:p>
            <a:r>
              <a:rPr lang="cs-CZ" dirty="0" smtClean="0"/>
              <a:t>Mimo město: úzká silnice, nepřehledné zatáčky, železniční přejezdy, vyšší rychlost mimo obec, snížená viditelnost…..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CO SI PŘEDSTAVUJEŠ POD POJMEM SNÍŽENÁ VIDITELNOST?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Mlha, déšť, sníh, šero , svítání, tma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MŮŽEŠ SE JAKO CHODEC OBJEVIT I NA DÁLNICI?</a:t>
            </a:r>
          </a:p>
        </p:txBody>
      </p:sp>
      <p:pic>
        <p:nvPicPr>
          <p:cNvPr id="4100" name="Picture 4" descr="C:\Users\NavratilovaH\AppData\Local\Microsoft\Windows\Temporary Internet Files\Content.IE5\AM1I8PN9\MP9004424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76672"/>
            <a:ext cx="2627784" cy="175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9016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JE NUTNÉ BÝT VIDĚN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JAK NA TO? DOPLŇ CHYBĚJÍCÍ SLOVA VE VĚTÁCH?</a:t>
            </a:r>
          </a:p>
          <a:p>
            <a:r>
              <a:rPr lang="cs-CZ" dirty="0" smtClean="0"/>
              <a:t>Pestré oblečení použiju …………</a:t>
            </a:r>
          </a:p>
          <a:p>
            <a:r>
              <a:rPr lang="cs-CZ" dirty="0" smtClean="0"/>
              <a:t>Nejlépe je vidět barva ………, nejhůře ……..</a:t>
            </a:r>
          </a:p>
          <a:p>
            <a:r>
              <a:rPr lang="cs-CZ" dirty="0" smtClean="0"/>
              <a:t>Reflexní doplňky jsou například ……………</a:t>
            </a:r>
          </a:p>
          <a:p>
            <a:r>
              <a:rPr lang="cs-CZ" dirty="0" smtClean="0"/>
              <a:t>Reflexní doplňky umístím nejlépe ………..</a:t>
            </a:r>
          </a:p>
          <a:p>
            <a:r>
              <a:rPr lang="cs-CZ" dirty="0" smtClean="0"/>
              <a:t>Je potřeba být viděn z …………….. Směrů.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REFLEXNÍ DOPLŇKY  ODRÁŽÍ SVĚTLO,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JE VIDITELNÝ AŽ NA 200 METRŮ,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V NOCI JSOU VIDĚT AŽ NA 3X VĚTŠÍ VZDÁLENOST NEŽ   BÍLÉ OBLEČENÍ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NavratilovaH\AppData\Local\Microsoft\Windows\Temporary Internet Files\Content.IE5\DE4CGPLA\MP9004484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04864"/>
            <a:ext cx="1989773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3057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BEZPEČNÁ MÍSTA PRO HRU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VYBER , KTERÁ MÍSTA JSOU PRO HRU BEZPEČNÁ A KTERÁ NAOPAK NEBEZPEČNÁ:</a:t>
            </a:r>
          </a:p>
          <a:p>
            <a:r>
              <a:rPr lang="cs-CZ" dirty="0" smtClean="0"/>
              <a:t>Silnice, hřiště, slepá silnice, chodník,</a:t>
            </a:r>
            <a:r>
              <a:rPr lang="cs-CZ" dirty="0"/>
              <a:t> </a:t>
            </a:r>
            <a:r>
              <a:rPr lang="cs-CZ" dirty="0" smtClean="0"/>
              <a:t>obytná zóna, stezka pro chodce, park, zahrada, parkoviště </a:t>
            </a:r>
          </a:p>
          <a:p>
            <a:pPr marL="0" indent="0">
              <a:buNone/>
            </a:pPr>
            <a:r>
              <a:rPr lang="cs-CZ" dirty="0" smtClean="0"/>
              <a:t>   (modře podtrhni ta správná, červeně ta špatná)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TYTO POJMY POUŽIJ VE VĚTÁCH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NavratilovaH\AppData\Local\Microsoft\Windows\Temporary Internet Files\Content.IE5\S7687CZ2\MP9004423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21088"/>
            <a:ext cx="2915816" cy="194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7711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SVĚTELNÉ SIGNÁLY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213927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KDE VŠUDE MŮŽEME NAJÍT SVĚTELNÉ SIGNÁLY? JAKÉ JSOU?</a:t>
            </a:r>
          </a:p>
          <a:p>
            <a:r>
              <a:rPr lang="cs-CZ" dirty="0" smtClean="0"/>
              <a:t>Na přechodu pro chodce – zelená a červená</a:t>
            </a:r>
          </a:p>
          <a:p>
            <a:r>
              <a:rPr lang="cs-CZ" dirty="0" smtClean="0"/>
              <a:t>Na křižovatce – zelená, žlutá, červená</a:t>
            </a:r>
          </a:p>
          <a:p>
            <a:r>
              <a:rPr lang="cs-CZ" dirty="0" smtClean="0"/>
              <a:t>U železničního přejezdu – zelená a červená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JAK SE BUDU CHOVAT NA PŘECHODU SE SVĚTELNOU SIGNALIZACÍ?</a:t>
            </a:r>
          </a:p>
          <a:p>
            <a:r>
              <a:rPr lang="cs-CZ" dirty="0" smtClean="0"/>
              <a:t>Na přechod nevstupuji na poslední chvíli</a:t>
            </a:r>
          </a:p>
          <a:p>
            <a:r>
              <a:rPr lang="cs-CZ" dirty="0" smtClean="0"/>
              <a:t>Přecházím vždy jen na zelenou</a:t>
            </a:r>
          </a:p>
          <a:p>
            <a:r>
              <a:rPr lang="cs-CZ" dirty="0" smtClean="0"/>
              <a:t>Rozhlížím se před přecházením i při něm</a:t>
            </a:r>
          </a:p>
          <a:p>
            <a:r>
              <a:rPr lang="cs-CZ" dirty="0" smtClean="0"/>
              <a:t>Když se rozsvítí červená, dokončím přecházení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CO JE TLAČÍTKO PRO CHODCE A K ČEMU SLOUŽÍ ?</a:t>
            </a:r>
          </a:p>
          <a:p>
            <a:endParaRPr lang="cs-CZ" dirty="0"/>
          </a:p>
        </p:txBody>
      </p:sp>
      <p:pic>
        <p:nvPicPr>
          <p:cNvPr id="6147" name="Picture 3" descr="C:\Users\NavratilovaH\AppData\Local\Microsoft\Windows\Temporary Internet Files\Content.IE5\S7687CZ2\MC90043254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06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88872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SPRÁVNĚ PŘIŘAĎ, CO K SOBĚ PATŘÍ: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algn="ctr"/>
            <a:r>
              <a:rPr lang="cs-CZ" dirty="0" smtClean="0"/>
              <a:t>DÁLNICE, SVĚTELNÉ SIGNÁLY, STEZKA PRO CHODCE, PARKOVIŠTĚ, ŽELEZNIČNÍ PŘEJEZD SE ZÁVORAMA,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08920"/>
            <a:ext cx="1104646" cy="1544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663916"/>
            <a:ext cx="1047505" cy="1589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9412" y="2708920"/>
            <a:ext cx="1278796" cy="113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4865" y="2708921"/>
            <a:ext cx="1329647" cy="1177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010" y="2716317"/>
            <a:ext cx="1169896" cy="1169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61943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PEADDR. LENKA FRAJEROVÁ. </a:t>
            </a:r>
            <a:r>
              <a:rPr lang="cs-CZ" i="1" dirty="0"/>
              <a:t>Dopravní výchova - chodec</a:t>
            </a:r>
            <a:r>
              <a:rPr lang="cs-CZ" dirty="0"/>
              <a:t>. první. Praha: BESIP, 2009. </a:t>
            </a:r>
          </a:p>
          <a:p>
            <a:r>
              <a:rPr lang="cs-CZ" dirty="0"/>
              <a:t>PEADDR. LENKA FRAJEROVÁ. </a:t>
            </a:r>
            <a:r>
              <a:rPr lang="cs-CZ" i="1" dirty="0"/>
              <a:t>Příručka dopravní výchovy pro pedagogy ZŠ</a:t>
            </a:r>
            <a:r>
              <a:rPr lang="cs-CZ" dirty="0"/>
              <a:t>. první. Praha: BESIP, 2012. 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r>
              <a:rPr lang="cs-CZ" smtClean="0"/>
              <a:t>Dopravní </a:t>
            </a:r>
            <a:r>
              <a:rPr lang="cs-CZ" dirty="0"/>
              <a:t>- značení.cz. [online]. [cit. 2013-10-29].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9621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Summe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268</TotalTime>
  <Words>507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Summer</vt:lpstr>
      <vt:lpstr>Prezentace</vt:lpstr>
      <vt:lpstr>Snímek 1</vt:lpstr>
      <vt:lpstr>DOPRAVNÍ VÝCHOVA</vt:lpstr>
      <vt:lpstr>ANOTACE</vt:lpstr>
      <vt:lpstr>CHODEC NA SILNICI</vt:lpstr>
      <vt:lpstr>NA CO SI DÁT NA SILNICI POZOR</vt:lpstr>
      <vt:lpstr>JE NUTNÉ BÝT VIDĚN</vt:lpstr>
      <vt:lpstr>BEZPEČNÁ MÍSTA PRO HRU</vt:lpstr>
      <vt:lpstr>SVĚTELNÉ SIGNÁLY</vt:lpstr>
      <vt:lpstr>DOPRAVNÍ ZNAČKY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18</cp:revision>
  <dcterms:created xsi:type="dcterms:W3CDTF">2013-10-25T18:27:16Z</dcterms:created>
  <dcterms:modified xsi:type="dcterms:W3CDTF">2014-04-02T06:44:44Z</dcterms:modified>
</cp:coreProperties>
</file>