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3" r:id="rId2"/>
    <p:sldId id="259" r:id="rId3"/>
    <p:sldId id="260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7CDD1-C642-4767-B113-2B22A6426E9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31BFDB-34FF-44E9-80E2-81A035F129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021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EAE33-B70A-471D-BB07-756DB6EA363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E1FAB-D46A-42E9-9E4F-110E7393D6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 JAZYK _16.GEOMETRICKÉ TVARY A BARVY</a:t>
            </a:r>
          </a:p>
          <a:p>
            <a:r>
              <a:rPr lang="cs-CZ" dirty="0" smtClean="0"/>
              <a:t>Téma:	</a:t>
            </a:r>
            <a:r>
              <a:rPr lang="cs-CZ" dirty="0"/>
              <a:t>	GEOMETRICKÉ TVARY A BARVY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6. 2.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</a:t>
            </a:r>
            <a:r>
              <a:rPr lang="cs-CZ" dirty="0" smtClean="0"/>
              <a:t>  </a:t>
            </a:r>
            <a:r>
              <a:rPr lang="cs-CZ" dirty="0" smtClean="0"/>
              <a:t>Pojmenuj správně tvary a urči jejich barvu, vybarvení a složení 			postaviček.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52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971600" y="1268760"/>
            <a:ext cx="3600400" cy="2016224"/>
          </a:xfrm>
          <a:prstGeom prst="rect">
            <a:avLst/>
          </a:prstGeom>
          <a:solidFill>
            <a:srgbClr val="00B0F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971600" y="4149080"/>
            <a:ext cx="2088232" cy="2088232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1" name="Oval 7"/>
          <p:cNvSpPr>
            <a:spLocks noChangeArrowheads="1"/>
          </p:cNvSpPr>
          <p:nvPr/>
        </p:nvSpPr>
        <p:spPr bwMode="auto">
          <a:xfrm>
            <a:off x="6012160" y="1268760"/>
            <a:ext cx="2148830" cy="2009775"/>
          </a:xfrm>
          <a:prstGeom prst="ellipse">
            <a:avLst/>
          </a:prstGeom>
          <a:solidFill>
            <a:srgbClr val="FFFF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0608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BLUE RECTANGLE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5085184"/>
            <a:ext cx="1655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GREEN SQUARE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132856"/>
            <a:ext cx="1645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YELLOW CIRCLE</a:t>
            </a:r>
            <a:endParaRPr lang="cs-CZ" dirty="0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 rot="8112926">
            <a:off x="5902394" y="4665323"/>
            <a:ext cx="2523789" cy="2568150"/>
          </a:xfrm>
          <a:prstGeom prst="rtTriangle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229200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RED TRIANGLE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332656"/>
            <a:ext cx="2909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NÁZEV TVARU A BARVU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267744" y="5661248"/>
            <a:ext cx="1944216" cy="576064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1115616" y="2852936"/>
            <a:ext cx="1512168" cy="1440160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 rot="8100087">
            <a:off x="5274283" y="5630258"/>
            <a:ext cx="1259766" cy="1286152"/>
          </a:xfrm>
          <a:prstGeom prst="rtTriangle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Rectangle 3"/>
          <p:cNvSpPr>
            <a:spLocks noChangeArrowheads="1"/>
          </p:cNvSpPr>
          <p:nvPr/>
        </p:nvSpPr>
        <p:spPr bwMode="auto">
          <a:xfrm rot="3220950">
            <a:off x="-4288" y="5444552"/>
            <a:ext cx="1895194" cy="569593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3"/>
          <p:cNvSpPr>
            <a:spLocks noChangeArrowheads="1"/>
          </p:cNvSpPr>
          <p:nvPr/>
        </p:nvSpPr>
        <p:spPr bwMode="auto">
          <a:xfrm rot="2722701">
            <a:off x="7512664" y="5473122"/>
            <a:ext cx="1428918" cy="564637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Rectangle 3"/>
          <p:cNvSpPr>
            <a:spLocks noChangeArrowheads="1"/>
          </p:cNvSpPr>
          <p:nvPr/>
        </p:nvSpPr>
        <p:spPr bwMode="auto">
          <a:xfrm rot="8315411">
            <a:off x="3062568" y="4645893"/>
            <a:ext cx="1362678" cy="523323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5580112" y="1196752"/>
            <a:ext cx="1512168" cy="1584176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Rectangle 3"/>
          <p:cNvSpPr>
            <a:spLocks noChangeArrowheads="1"/>
          </p:cNvSpPr>
          <p:nvPr/>
        </p:nvSpPr>
        <p:spPr bwMode="auto">
          <a:xfrm rot="4198576">
            <a:off x="4941540" y="3947031"/>
            <a:ext cx="1578777" cy="329844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 rot="10800000">
            <a:off x="7596336" y="2348879"/>
            <a:ext cx="1516702" cy="288475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Rectangle 3"/>
          <p:cNvSpPr>
            <a:spLocks noChangeArrowheads="1"/>
          </p:cNvSpPr>
          <p:nvPr/>
        </p:nvSpPr>
        <p:spPr bwMode="auto">
          <a:xfrm rot="8715951">
            <a:off x="132978" y="2530258"/>
            <a:ext cx="1482334" cy="279384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Rectangle 3"/>
          <p:cNvSpPr>
            <a:spLocks noChangeArrowheads="1"/>
          </p:cNvSpPr>
          <p:nvPr/>
        </p:nvSpPr>
        <p:spPr bwMode="auto">
          <a:xfrm rot="1878884">
            <a:off x="2652946" y="2521424"/>
            <a:ext cx="1577195" cy="29239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395536" y="476672"/>
            <a:ext cx="1584176" cy="158417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7020272" y="3212976"/>
            <a:ext cx="1584176" cy="1584176"/>
          </a:xfrm>
          <a:prstGeom prst="smileyFace">
            <a:avLst>
              <a:gd name="adj" fmla="val 465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971600" y="0"/>
            <a:ext cx="7803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Vybarvi obrazce podle napsaných barev , potom je vystřihni a vytvoř postavičky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863157">
            <a:off x="3061763" y="2624873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27" name="TextovéPole 26"/>
          <p:cNvSpPr txBox="1"/>
          <p:nvPr/>
        </p:nvSpPr>
        <p:spPr>
          <a:xfrm rot="3130144">
            <a:off x="554819" y="5761801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100392" y="2420888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29" name="TextovéPole 28"/>
          <p:cNvSpPr txBox="1"/>
          <p:nvPr/>
        </p:nvSpPr>
        <p:spPr>
          <a:xfrm rot="2623878">
            <a:off x="7929255" y="5700049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30" name="TextovéPole 29"/>
          <p:cNvSpPr txBox="1"/>
          <p:nvPr/>
        </p:nvSpPr>
        <p:spPr>
          <a:xfrm rot="4206574">
            <a:off x="5196376" y="3895816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31" name="TextovéPole 30"/>
          <p:cNvSpPr txBox="1"/>
          <p:nvPr/>
        </p:nvSpPr>
        <p:spPr>
          <a:xfrm rot="19592999">
            <a:off x="608254" y="2493312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32" name="TextovéPole 31"/>
          <p:cNvSpPr txBox="1"/>
          <p:nvPr/>
        </p:nvSpPr>
        <p:spPr>
          <a:xfrm rot="19205075">
            <a:off x="3254736" y="4756127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773731" y="5937241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blue</a:t>
            </a:r>
            <a:endParaRPr lang="cs-CZ" sz="1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05578" y="3704994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green</a:t>
            </a:r>
            <a:endParaRPr lang="cs-CZ" sz="1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96136" y="2060848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green</a:t>
            </a:r>
            <a:endParaRPr lang="cs-CZ" sz="1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652120" y="5949280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red</a:t>
            </a:r>
            <a:endParaRPr lang="cs-CZ" sz="1000" dirty="0"/>
          </a:p>
        </p:txBody>
      </p:sp>
      <p:sp>
        <p:nvSpPr>
          <p:cNvPr id="37" name="TextovéPole 36"/>
          <p:cNvSpPr txBox="1"/>
          <p:nvPr/>
        </p:nvSpPr>
        <p:spPr>
          <a:xfrm rot="16200000">
            <a:off x="7217781" y="3879563"/>
            <a:ext cx="8593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yellow</a:t>
            </a:r>
            <a:endParaRPr lang="cs-CZ" sz="1000" dirty="0"/>
          </a:p>
        </p:txBody>
      </p:sp>
      <p:sp>
        <p:nvSpPr>
          <p:cNvPr id="38" name="TextovéPole 37"/>
          <p:cNvSpPr txBox="1"/>
          <p:nvPr/>
        </p:nvSpPr>
        <p:spPr>
          <a:xfrm rot="16200000">
            <a:off x="698666" y="965630"/>
            <a:ext cx="9361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yellow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ChangeArrowheads="1"/>
          </p:cNvSpPr>
          <p:nvPr/>
        </p:nvSpPr>
        <p:spPr bwMode="auto">
          <a:xfrm rot="5152447">
            <a:off x="1753291" y="4018368"/>
            <a:ext cx="1728192" cy="432048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1547664" y="2132856"/>
            <a:ext cx="1296144" cy="1152128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 rot="8100087">
            <a:off x="5850347" y="3470018"/>
            <a:ext cx="1259766" cy="1286152"/>
          </a:xfrm>
          <a:prstGeom prst="rtTriangle">
            <a:avLst/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Rectangle 3"/>
          <p:cNvSpPr>
            <a:spLocks noChangeArrowheads="1"/>
          </p:cNvSpPr>
          <p:nvPr/>
        </p:nvSpPr>
        <p:spPr bwMode="auto">
          <a:xfrm rot="5563602">
            <a:off x="868446" y="4014361"/>
            <a:ext cx="1728192" cy="432048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3"/>
          <p:cNvSpPr>
            <a:spLocks noChangeArrowheads="1"/>
          </p:cNvSpPr>
          <p:nvPr/>
        </p:nvSpPr>
        <p:spPr bwMode="auto">
          <a:xfrm rot="4752247">
            <a:off x="6311224" y="4564816"/>
            <a:ext cx="1203902" cy="432048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Rectangle 3"/>
          <p:cNvSpPr>
            <a:spLocks noChangeArrowheads="1"/>
          </p:cNvSpPr>
          <p:nvPr/>
        </p:nvSpPr>
        <p:spPr bwMode="auto">
          <a:xfrm rot="5851635">
            <a:off x="5409368" y="4555209"/>
            <a:ext cx="1204751" cy="439709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5796136" y="2060848"/>
            <a:ext cx="1296144" cy="1152128"/>
          </a:xfrm>
          <a:prstGeom prst="rect">
            <a:avLst/>
          </a:prstGeom>
          <a:solidFill>
            <a:srgbClr val="92D05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Rectangle 3"/>
          <p:cNvSpPr>
            <a:spLocks noChangeArrowheads="1"/>
          </p:cNvSpPr>
          <p:nvPr/>
        </p:nvSpPr>
        <p:spPr bwMode="auto">
          <a:xfrm rot="8656132">
            <a:off x="4420050" y="2675797"/>
            <a:ext cx="1426146" cy="185905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 rot="2169005">
            <a:off x="7090278" y="2657937"/>
            <a:ext cx="1354325" cy="191086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Rectangle 3"/>
          <p:cNvSpPr>
            <a:spLocks noChangeArrowheads="1"/>
          </p:cNvSpPr>
          <p:nvPr/>
        </p:nvSpPr>
        <p:spPr bwMode="auto">
          <a:xfrm rot="8715951">
            <a:off x="173630" y="2660237"/>
            <a:ext cx="1396799" cy="163442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Rectangle 3"/>
          <p:cNvSpPr>
            <a:spLocks noChangeArrowheads="1"/>
          </p:cNvSpPr>
          <p:nvPr/>
        </p:nvSpPr>
        <p:spPr bwMode="auto">
          <a:xfrm rot="1878884">
            <a:off x="2822530" y="2695917"/>
            <a:ext cx="1483603" cy="180755"/>
          </a:xfrm>
          <a:prstGeom prst="rect">
            <a:avLst/>
          </a:prstGeom>
          <a:solidFill>
            <a:srgbClr val="007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1547664" y="692696"/>
            <a:ext cx="1296144" cy="136815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796136" y="620688"/>
            <a:ext cx="1296144" cy="1368152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9000"/>
                            </p:stCondLst>
                            <p:childTnLst>
                              <p:par>
                                <p:cTn id="5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0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3000"/>
                            </p:stCondLst>
                            <p:childTnLst>
                              <p:par>
                                <p:cTn id="6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animBg="1"/>
      <p:bldP spid="1029" grpId="0" animBg="1"/>
      <p:bldP spid="2050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1" animBg="1"/>
      <p:bldP spid="2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45</Words>
  <Application>Microsoft Office PowerPoint</Application>
  <PresentationFormat>Předvádění na obrazovce (4:3)</PresentationFormat>
  <Paragraphs>31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Demjančuková Markéta</cp:lastModifiedBy>
  <cp:revision>20</cp:revision>
  <dcterms:created xsi:type="dcterms:W3CDTF">2011-11-04T21:34:38Z</dcterms:created>
  <dcterms:modified xsi:type="dcterms:W3CDTF">2013-04-01T16:48:03Z</dcterms:modified>
</cp:coreProperties>
</file>