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-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15A07-B1B6-4E17-8A65-5B74CEFC5B65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BE445-9A1E-49F3-AB88-18AE0B2D6A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15A07-B1B6-4E17-8A65-5B74CEFC5B65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BE445-9A1E-49F3-AB88-18AE0B2D6A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15A07-B1B6-4E17-8A65-5B74CEFC5B65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BE445-9A1E-49F3-AB88-18AE0B2D6A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15A07-B1B6-4E17-8A65-5B74CEFC5B65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BE445-9A1E-49F3-AB88-18AE0B2D6A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15A07-B1B6-4E17-8A65-5B74CEFC5B65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BE445-9A1E-49F3-AB88-18AE0B2D6A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15A07-B1B6-4E17-8A65-5B74CEFC5B65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BE445-9A1E-49F3-AB88-18AE0B2D6A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15A07-B1B6-4E17-8A65-5B74CEFC5B65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BE445-9A1E-49F3-AB88-18AE0B2D6A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15A07-B1B6-4E17-8A65-5B74CEFC5B65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BE445-9A1E-49F3-AB88-18AE0B2D6A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15A07-B1B6-4E17-8A65-5B74CEFC5B65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BE445-9A1E-49F3-AB88-18AE0B2D6A7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15A07-B1B6-4E17-8A65-5B74CEFC5B65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BE445-9A1E-49F3-AB88-18AE0B2D6A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15A07-B1B6-4E17-8A65-5B74CEFC5B65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BE445-9A1E-49F3-AB88-18AE0B2D6A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215A07-B1B6-4E17-8A65-5B74CEFC5B65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EBE445-9A1E-49F3-AB88-18AE0B2D6A7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ezentace_aplikace_Microsoft_Office_PowerPoint1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558457047"/>
              </p:ext>
            </p:extLst>
          </p:nvPr>
        </p:nvGraphicFramePr>
        <p:xfrm>
          <a:off x="0" y="0"/>
          <a:ext cx="9142678" cy="6856214"/>
        </p:xfrm>
        <a:graphic>
          <a:graphicData uri="http://schemas.openxmlformats.org/presentationml/2006/ole">
            <p:oleObj spid="_x0000_s1032" name="Prezentace" r:id="rId3" imgW="3732270" imgH="2799498" progId="PowerPoint.Show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4851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43608" y="1124744"/>
            <a:ext cx="7117180" cy="147002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DOPRAVNÍ VÝCHOVA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9442" y="2852936"/>
            <a:ext cx="7117180" cy="2785864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 smtClean="0"/>
              <a:t>CESTUJEME V AUTOMOBILU</a:t>
            </a:r>
          </a:p>
          <a:p>
            <a:pPr algn="ctr"/>
            <a:r>
              <a:rPr lang="cs-CZ" dirty="0" smtClean="0"/>
              <a:t>AUTOSEDAČKA</a:t>
            </a:r>
          </a:p>
          <a:p>
            <a:pPr algn="ctr"/>
            <a:r>
              <a:rPr lang="cs-CZ" dirty="0" smtClean="0"/>
              <a:t>BEZPEČNOSTNÍ PÁSY</a:t>
            </a:r>
          </a:p>
          <a:p>
            <a:pPr algn="ctr"/>
            <a:r>
              <a:rPr lang="cs-CZ" dirty="0" smtClean="0"/>
              <a:t>CESTUJEME V DOPRAVNÍCH PROSTŘEDCÍCH</a:t>
            </a:r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5712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971600" y="1052736"/>
            <a:ext cx="7117180" cy="147002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009442" y="2780928"/>
            <a:ext cx="7117180" cy="2857872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 smtClean="0"/>
              <a:t>SEZNÁMÍME ŽÁKY S BEZPEČNOSTÍ CESTOVÁNÍ V AUTOMOBILU, PŘIPOUŽÍVÁNÍ BEZPEČNOSTNÍCH PÁSŮ A AUTOSEDAČEK. POPÍŠEME, JAK SE CHOVAT NA AUTOBUSOVÉ ZASTÁVCE A PŘI CESTOVÁNÍ DOPRAVNÍMI PROSTŘEDKY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48524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SPOLUJEZDEC V AUTOMOBILU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772816"/>
            <a:ext cx="7125112" cy="4051437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algn="ctr"/>
            <a:r>
              <a:rPr lang="cs-CZ" dirty="0" smtClean="0">
                <a:solidFill>
                  <a:srgbClr val="92D050"/>
                </a:solidFill>
              </a:rPr>
              <a:t>JAK SPRÁVNĚ NASTUPOVAT A VYSTUPOVAT?</a:t>
            </a:r>
          </a:p>
          <a:p>
            <a:pPr algn="ctr"/>
            <a:r>
              <a:rPr lang="cs-CZ" dirty="0" smtClean="0">
                <a:solidFill>
                  <a:srgbClr val="92D050"/>
                </a:solidFill>
              </a:rPr>
              <a:t>Správně použij ve větách tyto pojmy: DVEŘE, AUTO, SILNICE, KRAJNICE, CHODNÍK</a:t>
            </a:r>
          </a:p>
          <a:p>
            <a:r>
              <a:rPr lang="cs-CZ" dirty="0" smtClean="0"/>
              <a:t>Do auta vždy vstupuj nebo z něho vystupuj na straně chodníku nebo krajnice</a:t>
            </a:r>
          </a:p>
          <a:p>
            <a:r>
              <a:rPr lang="cs-CZ" dirty="0" smtClean="0"/>
              <a:t>Pokud jsi v krajním případě nucen vystupovat do silnice, vždy se pečlivě rozhlédni, zda opravdu nic nejede . Urychleně se přesuň na chodník!</a:t>
            </a:r>
          </a:p>
          <a:p>
            <a:pPr algn="ctr"/>
            <a:r>
              <a:rPr lang="cs-CZ" dirty="0" smtClean="0">
                <a:solidFill>
                  <a:srgbClr val="92D050"/>
                </a:solidFill>
              </a:rPr>
              <a:t>VYBER SOUČÁSTI AUTA, KTERÉ POMÁHAJÍ K BEZPEČNOSTI PŘI JÍZDĚ AUTEM: </a:t>
            </a:r>
          </a:p>
          <a:p>
            <a:pPr marL="0" indent="0" algn="ctr">
              <a:buNone/>
            </a:pPr>
            <a:r>
              <a:rPr lang="cs-CZ" dirty="0">
                <a:solidFill>
                  <a:srgbClr val="92D050"/>
                </a:solidFill>
              </a:rPr>
              <a:t> </a:t>
            </a:r>
            <a:r>
              <a:rPr lang="cs-CZ" dirty="0" smtClean="0">
                <a:solidFill>
                  <a:srgbClr val="92D050"/>
                </a:solidFill>
              </a:rPr>
              <a:t>    KAPOTA, AUTOSEDAČKA, BLINKRY, KUFR, BEZPEČNOSTNÍ PÁSY, VOLANT, MOTOR, AIRBAGY,ZPĚTNÉ ZRCÁTKO, OPĚRKA HLAVY</a:t>
            </a:r>
          </a:p>
        </p:txBody>
      </p:sp>
    </p:spTree>
    <p:extLst>
      <p:ext uri="{BB962C8B-B14F-4D97-AF65-F5344CB8AC3E}">
        <p14:creationId xmlns:p14="http://schemas.microsoft.com/office/powerpoint/2010/main" xmlns="" val="2787647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JAK CESTUJEME V AUTOMOBILU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772816"/>
            <a:ext cx="7125112" cy="4051437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endParaRPr lang="cs-CZ" dirty="0" smtClean="0"/>
          </a:p>
          <a:p>
            <a:r>
              <a:rPr lang="cs-CZ" dirty="0" smtClean="0">
                <a:solidFill>
                  <a:srgbClr val="92D050"/>
                </a:solidFill>
              </a:rPr>
              <a:t>JAK SE BUDEME SPRÁVNĚ CHOVAT ZA JÍZDY AUTEM?</a:t>
            </a:r>
          </a:p>
          <a:p>
            <a:r>
              <a:rPr lang="cs-CZ" dirty="0" smtClean="0"/>
              <a:t>Děti sedí v autě vzadu</a:t>
            </a:r>
          </a:p>
          <a:p>
            <a:r>
              <a:rPr lang="cs-CZ" dirty="0" smtClean="0"/>
              <a:t>Nikdy nestojíme mezi zadními sedadly</a:t>
            </a:r>
          </a:p>
          <a:p>
            <a:r>
              <a:rPr lang="cs-CZ" dirty="0" smtClean="0"/>
              <a:t>Chovám se ukázněně, abych ničím nenarušoval pozornost řidiče</a:t>
            </a:r>
          </a:p>
          <a:p>
            <a:r>
              <a:rPr lang="cs-CZ" dirty="0" smtClean="0"/>
              <a:t>Nesedím a neležím na sedadle nepřipoutaný pásem</a:t>
            </a:r>
          </a:p>
          <a:p>
            <a:r>
              <a:rPr lang="cs-CZ" dirty="0" smtClean="0"/>
              <a:t>Nepoužívám při jízdě předměty, které by mě mohly zranit – nůž, ostré předměty …….</a:t>
            </a:r>
          </a:p>
          <a:p>
            <a:r>
              <a:rPr lang="cs-CZ" dirty="0" smtClean="0"/>
              <a:t>Než z auta vystoupíš a otevřeš dveře, vždy se  musíš přesvědčit, zda kolem nikdo nejde nebo nejede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6146" name="Picture 2" descr="C:\Users\NavratilovaH\AppData\Local\Microsoft\Windows\Temporary Internet Files\Content.IE5\DE4CGPLA\MC900441736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988840"/>
            <a:ext cx="2239144" cy="2239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15166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POUŽÍVÁM BEZPEČNOSTNÍ PÁSY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algn="ctr"/>
            <a:r>
              <a:rPr lang="cs-CZ" dirty="0">
                <a:solidFill>
                  <a:srgbClr val="92D050"/>
                </a:solidFill>
              </a:rPr>
              <a:t>ODPOVĚZ SPRÁVNĚ NA ZADANÉ </a:t>
            </a:r>
            <a:r>
              <a:rPr lang="cs-CZ" dirty="0" smtClean="0">
                <a:solidFill>
                  <a:srgbClr val="92D050"/>
                </a:solidFill>
              </a:rPr>
              <a:t>OTÁZKY</a:t>
            </a:r>
          </a:p>
          <a:p>
            <a:pPr algn="ctr">
              <a:buFont typeface="+mj-lt"/>
              <a:buAutoNum type="arabicPeriod"/>
            </a:pPr>
            <a:r>
              <a:rPr lang="cs-CZ" dirty="0" smtClean="0">
                <a:solidFill>
                  <a:srgbClr val="92D050"/>
                </a:solidFill>
              </a:rPr>
              <a:t>KDY POUŽÍVÁME PÁSY?</a:t>
            </a:r>
          </a:p>
          <a:p>
            <a:pPr algn="ctr">
              <a:buFont typeface="+mj-lt"/>
              <a:buAutoNum type="arabicPeriod"/>
            </a:pPr>
            <a:r>
              <a:rPr lang="cs-CZ" dirty="0" smtClean="0">
                <a:solidFill>
                  <a:srgbClr val="92D050"/>
                </a:solidFill>
              </a:rPr>
              <a:t>JAK JE SPRÁVNĚ POUŽÍVÁME?</a:t>
            </a:r>
          </a:p>
          <a:p>
            <a:pPr algn="ctr">
              <a:buFont typeface="+mj-lt"/>
              <a:buAutoNum type="arabicPeriod"/>
            </a:pPr>
            <a:r>
              <a:rPr lang="cs-CZ" dirty="0" smtClean="0">
                <a:solidFill>
                  <a:srgbClr val="92D050"/>
                </a:solidFill>
              </a:rPr>
              <a:t>PROČ PÁSY POUŽÍVÁME?</a:t>
            </a:r>
          </a:p>
          <a:p>
            <a:r>
              <a:rPr lang="cs-CZ" dirty="0" smtClean="0"/>
              <a:t>Všichni cestující v autě mají povinnost se připoutat (vzadu i vepředu), vždy (i na krátkou vzdálenost) a to ještě před jízdou.</a:t>
            </a:r>
          </a:p>
          <a:p>
            <a:r>
              <a:rPr lang="cs-CZ" dirty="0" smtClean="0"/>
              <a:t>Pás si upevním pevně přes boky, vedeme ho přes rameno a hrudník, pevně ho zapneme. Nevedeme ho přes krk, za zády a nevkládáme si pod něj předměty</a:t>
            </a:r>
          </a:p>
          <a:p>
            <a:r>
              <a:rPr lang="cs-CZ" dirty="0" smtClean="0"/>
              <a:t>I náraz v 15 km rychlosti bez pásů může být smrtelný. POČÍTEJ SE ZÁKONEM O SETRVAČNOSTI</a:t>
            </a:r>
            <a:endParaRPr lang="cs-CZ" dirty="0"/>
          </a:p>
        </p:txBody>
      </p:sp>
      <p:pic>
        <p:nvPicPr>
          <p:cNvPr id="5122" name="Picture 2" descr="C:\Users\NavratilovaH\AppData\Local\Microsoft\Windows\Temporary Internet Files\Content.IE5\S7687CZ2\MC90033811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589286"/>
            <a:ext cx="1349654" cy="184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6542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POUŽÍVÁM AUTOSEDAČKU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 smtClean="0">
                <a:solidFill>
                  <a:srgbClr val="92D050"/>
                </a:solidFill>
              </a:rPr>
              <a:t>POKUS SE SPRÁVNĚ ODPOVĚDĚT NA DANÉ OTÁZKY:</a:t>
            </a:r>
          </a:p>
          <a:p>
            <a:pPr algn="ctr">
              <a:buFont typeface="+mj-lt"/>
              <a:buAutoNum type="arabicPeriod"/>
            </a:pPr>
            <a:r>
              <a:rPr lang="cs-CZ" dirty="0" smtClean="0">
                <a:solidFill>
                  <a:srgbClr val="92D050"/>
                </a:solidFill>
              </a:rPr>
              <a:t> KDO MUSÍ POUŽÍVAT </a:t>
            </a:r>
            <a:r>
              <a:rPr lang="cs-CZ" dirty="0" smtClean="0">
                <a:solidFill>
                  <a:srgbClr val="92D050"/>
                </a:solidFill>
              </a:rPr>
              <a:t>AUTOSEDAČKY</a:t>
            </a:r>
            <a:r>
              <a:rPr lang="cs-CZ" dirty="0" smtClean="0">
                <a:solidFill>
                  <a:srgbClr val="92D050"/>
                </a:solidFill>
              </a:rPr>
              <a:t>?</a:t>
            </a:r>
          </a:p>
          <a:p>
            <a:pPr algn="ctr">
              <a:buFont typeface="+mj-lt"/>
              <a:buAutoNum type="arabicPeriod"/>
            </a:pPr>
            <a:r>
              <a:rPr lang="cs-CZ" dirty="0" smtClean="0">
                <a:solidFill>
                  <a:srgbClr val="92D050"/>
                </a:solidFill>
              </a:rPr>
              <a:t>JAK SE SPRÁVNĚ AUTOSEDAČKY POUŽÍVAJÍ?</a:t>
            </a:r>
          </a:p>
          <a:p>
            <a:pPr algn="ctr">
              <a:buFont typeface="+mj-lt"/>
              <a:buAutoNum type="arabicPeriod"/>
            </a:pPr>
            <a:r>
              <a:rPr lang="cs-CZ" dirty="0" smtClean="0">
                <a:solidFill>
                  <a:srgbClr val="92D050"/>
                </a:solidFill>
              </a:rPr>
              <a:t>PROČ </a:t>
            </a:r>
            <a:r>
              <a:rPr lang="cs-CZ" dirty="0" smtClean="0">
                <a:solidFill>
                  <a:srgbClr val="92D050"/>
                </a:solidFill>
              </a:rPr>
              <a:t>BYCHOM </a:t>
            </a:r>
            <a:r>
              <a:rPr lang="cs-CZ" dirty="0" smtClean="0">
                <a:solidFill>
                  <a:srgbClr val="92D050"/>
                </a:solidFill>
              </a:rPr>
              <a:t>AUTOSEDAČKY </a:t>
            </a:r>
            <a:r>
              <a:rPr lang="cs-CZ" dirty="0" smtClean="0">
                <a:solidFill>
                  <a:srgbClr val="92D050"/>
                </a:solidFill>
              </a:rPr>
              <a:t>MĚLI </a:t>
            </a:r>
            <a:r>
              <a:rPr lang="cs-CZ" dirty="0" smtClean="0">
                <a:solidFill>
                  <a:srgbClr val="92D050"/>
                </a:solidFill>
              </a:rPr>
              <a:t>POUŽÍVAT?</a:t>
            </a:r>
          </a:p>
          <a:p>
            <a:r>
              <a:rPr lang="cs-CZ" dirty="0" smtClean="0"/>
              <a:t>Autosedačku podle zákona musí používat děti menší než 150 cm a do 36 kg</a:t>
            </a:r>
          </a:p>
          <a:p>
            <a:r>
              <a:rPr lang="cs-CZ" dirty="0" smtClean="0"/>
              <a:t>Používáme sedačky přiměřené výšce a váze dítěte, vždy sedačky používáme společně se zapnutými bezpečnostními pásy</a:t>
            </a:r>
          </a:p>
          <a:p>
            <a:r>
              <a:rPr lang="cs-CZ" dirty="0" smtClean="0"/>
              <a:t>Jestliže auto prudce zabrzdí v rychlosti 50 km/h, je to stejné, </a:t>
            </a:r>
            <a:r>
              <a:rPr lang="cs-CZ" dirty="0" smtClean="0"/>
              <a:t>jako </a:t>
            </a:r>
            <a:r>
              <a:rPr lang="cs-CZ" dirty="0" smtClean="0"/>
              <a:t>bychom vypadli z 3. patra</a:t>
            </a:r>
            <a:endParaRPr lang="cs-CZ" dirty="0"/>
          </a:p>
        </p:txBody>
      </p:sp>
      <p:pic>
        <p:nvPicPr>
          <p:cNvPr id="4098" name="Picture 2" descr="C:\Users\NavratilovaH\AppData\Local\Microsoft\Windows\Temporary Internet Files\Content.IE5\AM1I8PN9\MC90043681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16632"/>
            <a:ext cx="1400175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64406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r"/>
            <a:r>
              <a:rPr lang="cs-CZ" dirty="0" smtClean="0"/>
              <a:t>JAK SE CHOVAT</a:t>
            </a:r>
            <a:br>
              <a:rPr lang="cs-CZ" dirty="0" smtClean="0"/>
            </a:br>
            <a:r>
              <a:rPr lang="cs-CZ" dirty="0" smtClean="0"/>
              <a:t> NA ZASTÁVCE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 algn="ctr"/>
            <a:r>
              <a:rPr lang="cs-CZ" dirty="0" smtClean="0">
                <a:solidFill>
                  <a:srgbClr val="92D050"/>
                </a:solidFill>
              </a:rPr>
              <a:t>POKUD ČEKÁŠ NA AUTOBUS, TRAMVAJ NEBO METRO, JAK SE BUDEŠ SPRÁVNĚ CHOVAT? </a:t>
            </a:r>
          </a:p>
          <a:p>
            <a:pPr algn="ctr"/>
            <a:r>
              <a:rPr lang="cs-CZ" dirty="0" smtClean="0">
                <a:solidFill>
                  <a:srgbClr val="92D050"/>
                </a:solidFill>
              </a:rPr>
              <a:t>Sestav věty , které budou obsahovat tyto pojmy: ZASTÁVKA, OBRUBNÍK, OKRAJ ZASTÁVKY, BÍLÁ ČÁRA V METRU, NÁSTUPNÍ OSTRŮVEK, ŽELEZNIČNÍ PŘEJEZD</a:t>
            </a:r>
          </a:p>
          <a:p>
            <a:r>
              <a:rPr lang="cs-CZ" dirty="0" smtClean="0"/>
              <a:t>Na zastávce jsem včas, v klidu čekám, nehraju si ani se nestrkám</a:t>
            </a:r>
          </a:p>
          <a:p>
            <a:r>
              <a:rPr lang="cs-CZ" dirty="0" smtClean="0"/>
              <a:t>Nestojím ani nesedím na obrubníku, stojím dál od kraje zastávky</a:t>
            </a:r>
          </a:p>
          <a:p>
            <a:r>
              <a:rPr lang="cs-CZ" dirty="0" smtClean="0"/>
              <a:t>Na nástupním ostrůvku stojím uprostřed, dál od vozovky</a:t>
            </a:r>
          </a:p>
          <a:p>
            <a:r>
              <a:rPr lang="cs-CZ" dirty="0" smtClean="0"/>
              <a:t>Nikdy nepřekračuji bílou čáru v metru, pokud souprava nezastaví</a:t>
            </a:r>
          </a:p>
          <a:p>
            <a:r>
              <a:rPr lang="cs-CZ" dirty="0" smtClean="0"/>
              <a:t>U železničního přejezdu nikdy nesmíš </a:t>
            </a:r>
            <a:r>
              <a:rPr lang="cs-CZ" dirty="0" smtClean="0"/>
              <a:t>přecházet, </a:t>
            </a:r>
            <a:r>
              <a:rPr lang="cs-CZ" dirty="0" smtClean="0"/>
              <a:t>pokud jsou stažené závory nebo svítí červené výstražné světlo</a:t>
            </a:r>
            <a:endParaRPr lang="cs-CZ" dirty="0"/>
          </a:p>
        </p:txBody>
      </p:sp>
      <p:pic>
        <p:nvPicPr>
          <p:cNvPr id="2050" name="Picture 2" descr="C:\Users\NavratilovaH\AppData\Local\Microsoft\Windows\Temporary Internet Files\Content.IE5\DE4CGPLA\MC9004354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09750" y="0"/>
            <a:ext cx="2186186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62640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JAK CESTUJEME V DOPRAVNÍCH PROSTŘEDCÍCH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844824"/>
            <a:ext cx="7125112" cy="4051437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 smtClean="0">
                <a:solidFill>
                  <a:srgbClr val="92D050"/>
                </a:solidFill>
              </a:rPr>
              <a:t>DOPLŇ VHODNÁ SLOVA DO VĚT TAK, ABY TO BYLO SPRÁVNĚ</a:t>
            </a:r>
          </a:p>
          <a:p>
            <a:r>
              <a:rPr lang="cs-CZ" dirty="0" smtClean="0"/>
              <a:t>Nestojíme blízko d………. ani u ř……… </a:t>
            </a:r>
          </a:p>
          <a:p>
            <a:r>
              <a:rPr lang="cs-CZ" dirty="0" smtClean="0"/>
              <a:t>Nebráníme ve výstupu ani  n…………… ostatním, chováme se  o…………………… </a:t>
            </a:r>
          </a:p>
          <a:p>
            <a:r>
              <a:rPr lang="cs-CZ" dirty="0" smtClean="0"/>
              <a:t>Za jízdy se vždy d…….., abychom neupadli. Pokud sedíme, u……………… místo starším lidem.</a:t>
            </a:r>
          </a:p>
          <a:p>
            <a:r>
              <a:rPr lang="cs-CZ" dirty="0" smtClean="0"/>
              <a:t>Větší zavazadla a batohy o…………. na zem.</a:t>
            </a:r>
          </a:p>
          <a:p>
            <a:r>
              <a:rPr lang="cs-CZ" dirty="0" smtClean="0"/>
              <a:t>Při nastupování  dám nejprve p…………… vystupujícím.</a:t>
            </a:r>
          </a:p>
          <a:p>
            <a:endParaRPr lang="cs-CZ" dirty="0"/>
          </a:p>
        </p:txBody>
      </p:sp>
      <p:pic>
        <p:nvPicPr>
          <p:cNvPr id="3077" name="Picture 5" descr="C:\Users\NavratilovaH\AppData\Local\Microsoft\Windows\Temporary Internet Files\Content.IE5\DE4CGPLA\MP90038607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5301208"/>
            <a:ext cx="2480320" cy="1411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566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DOPRAVNÍ ZNAČKY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25070" y="1772816"/>
            <a:ext cx="7125112" cy="4051437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algn="ctr"/>
            <a:endParaRPr lang="cs-CZ" dirty="0" smtClean="0"/>
          </a:p>
          <a:p>
            <a:pPr algn="ctr"/>
            <a:r>
              <a:rPr lang="cs-CZ" dirty="0" smtClean="0"/>
              <a:t>SPRÁVNĚ </a:t>
            </a:r>
            <a:r>
              <a:rPr lang="cs-CZ" dirty="0"/>
              <a:t>PŘIŘAĎ, CO K SOBĚ PATŘÍ</a:t>
            </a:r>
            <a:r>
              <a:rPr lang="cs-CZ" dirty="0" smtClean="0"/>
              <a:t>: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PRVNÍ POMOC, DEJ PŘEDNOST V JÍZDĚ TRAMVAJI, ZATÁČKA VPRAVO, ZASTÁVKA AUTOBUSU , ZÚŽENÁ VOZOVKA</a:t>
            </a:r>
          </a:p>
          <a:p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09102" y="3024188"/>
            <a:ext cx="1208946" cy="1070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41314" y="3024187"/>
            <a:ext cx="692625" cy="1070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29759" y="3024188"/>
            <a:ext cx="755590" cy="1070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6025" y="3024189"/>
            <a:ext cx="755588" cy="1070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5" y="3024191"/>
            <a:ext cx="1167299" cy="1033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86430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/>
              <a:t>PEADDR. LENKA FRAJEROVÁ. </a:t>
            </a:r>
            <a:r>
              <a:rPr lang="cs-CZ" i="1" dirty="0"/>
              <a:t>Dopravní výchova - chodec</a:t>
            </a:r>
            <a:r>
              <a:rPr lang="cs-CZ" dirty="0"/>
              <a:t>. první. Praha: BESIP, 2009. </a:t>
            </a:r>
          </a:p>
          <a:p>
            <a:r>
              <a:rPr lang="cs-CZ" dirty="0"/>
              <a:t>PEADDR. LENKA FRAJEROVÁ. </a:t>
            </a:r>
            <a:r>
              <a:rPr lang="cs-CZ" i="1" dirty="0"/>
              <a:t>Příručka dopravní výchovy pro pedagogy ZŠ</a:t>
            </a:r>
            <a:r>
              <a:rPr lang="cs-CZ" dirty="0"/>
              <a:t>. první. Praha: BESIP, 2012. </a:t>
            </a:r>
          </a:p>
          <a:p>
            <a:r>
              <a:rPr lang="cs-CZ" dirty="0" smtClean="0"/>
              <a:t>www.office.</a:t>
            </a:r>
            <a:r>
              <a:rPr lang="cs-CZ" dirty="0" err="1" smtClean="0"/>
              <a:t>microsoft.com</a:t>
            </a:r>
            <a:endParaRPr lang="cs-CZ" smtClean="0"/>
          </a:p>
          <a:p>
            <a:r>
              <a:rPr lang="cs-CZ" smtClean="0"/>
              <a:t>Dopravní </a:t>
            </a:r>
            <a:r>
              <a:rPr lang="cs-CZ" dirty="0"/>
              <a:t>- značení.cz. [online]. [cit. 2013-10-29]. 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36441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theme/theme1.xml><?xml version="1.0" encoding="utf-8"?>
<a:theme xmlns:a="http://schemas.openxmlformats.org/drawingml/2006/main" name="Summer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143</TotalTime>
  <Words>638</Words>
  <Application>Microsoft Office PowerPoint</Application>
  <PresentationFormat>Předvádění na obrazovce (4:3)</PresentationFormat>
  <Paragraphs>69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Summer</vt:lpstr>
      <vt:lpstr>Prezentace</vt:lpstr>
      <vt:lpstr>Snímek 1</vt:lpstr>
      <vt:lpstr>DOPRAVNÍ VÝCHOVA</vt:lpstr>
      <vt:lpstr>ANOTACE</vt:lpstr>
      <vt:lpstr>SPOLUJEZDEC V AUTOMOBILU</vt:lpstr>
      <vt:lpstr>JAK CESTUJEME V AUTOMOBILU</vt:lpstr>
      <vt:lpstr>POUŽÍVÁM BEZPEČNOSTNÍ PÁSY</vt:lpstr>
      <vt:lpstr>POUŽÍVÁM AUTOSEDAČKU</vt:lpstr>
      <vt:lpstr>JAK SE CHOVAT  NA ZASTÁVCE</vt:lpstr>
      <vt:lpstr>JAK CESTUJEME V DOPRAVNÍCH PROSTŘEDCÍCH</vt:lpstr>
      <vt:lpstr>DOPRAVNÍ ZNAČKY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Navrátilová Hana</dc:creator>
  <cp:lastModifiedBy>Dum</cp:lastModifiedBy>
  <cp:revision>16</cp:revision>
  <dcterms:created xsi:type="dcterms:W3CDTF">2013-10-25T18:44:40Z</dcterms:created>
  <dcterms:modified xsi:type="dcterms:W3CDTF">2014-04-02T06:40:59Z</dcterms:modified>
</cp:coreProperties>
</file>