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60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AC9C8B0E-57C7-4CC9-AB45-CFFE81C3E156}">
          <p14:sldIdLst>
            <p14:sldId id="260"/>
            <p14:sldId id="257"/>
          </p14:sldIdLst>
        </p14:section>
        <p14:section name="Oddíl bez názvu" id="{56EBC99C-50F0-4900-8083-D920495D2A3F}">
          <p14:sldIdLst>
            <p14:sldId id="258"/>
            <p14:sldId id="25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FAAA3A-FC16-4F32-9A18-8D8ADC74352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CC5AC2-9919-49AB-BA3F-AC46CB6D3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38089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31BFDB-34FF-44E9-80E2-81A035F12961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74C41-9741-4FCB-89FF-C001E26D5045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0A0A-C5FD-4811-8711-06233AFDD799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74C41-9741-4FCB-89FF-C001E26D5045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0A0A-C5FD-4811-8711-06233AFDD7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74C41-9741-4FCB-89FF-C001E26D5045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0A0A-C5FD-4811-8711-06233AFDD79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74C41-9741-4FCB-89FF-C001E26D5045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0A0A-C5FD-4811-8711-06233AFDD7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74C41-9741-4FCB-89FF-C001E26D5045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0A0A-C5FD-4811-8711-06233AFDD7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74C41-9741-4FCB-89FF-C001E26D5045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0A0A-C5FD-4811-8711-06233AFDD7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74C41-9741-4FCB-89FF-C001E26D5045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0A0A-C5FD-4811-8711-06233AFDD7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74C41-9741-4FCB-89FF-C001E26D5045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0A0A-C5FD-4811-8711-06233AFDD799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74C41-9741-4FCB-89FF-C001E26D5045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0A0A-C5FD-4811-8711-06233AFDD799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74C41-9741-4FCB-89FF-C001E26D5045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0A0A-C5FD-4811-8711-06233AFDD7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74C41-9741-4FCB-89FF-C001E26D5045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90A0A-C5FD-4811-8711-06233AFDD7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5AE74C41-9741-4FCB-89FF-C001E26D5045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6E090A0A-C5FD-4811-8711-06233AFDD79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řízení\logo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7920880" cy="187220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323529" y="2708920"/>
            <a:ext cx="85689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Název školy:	ZŠ Pardubice - </a:t>
            </a:r>
            <a:r>
              <a:rPr lang="cs-CZ" dirty="0" err="1" smtClean="0"/>
              <a:t>Spořilov</a:t>
            </a:r>
            <a:endParaRPr lang="cs-CZ" dirty="0" smtClean="0"/>
          </a:p>
          <a:p>
            <a:r>
              <a:rPr lang="cs-CZ" dirty="0" smtClean="0"/>
              <a:t>Autor:		Mgr. Markéta </a:t>
            </a:r>
            <a:r>
              <a:rPr lang="cs-CZ" dirty="0" err="1" smtClean="0"/>
              <a:t>Demjančuková</a:t>
            </a:r>
            <a:endParaRPr lang="cs-CZ" dirty="0" smtClean="0"/>
          </a:p>
          <a:p>
            <a:r>
              <a:rPr lang="cs-CZ" dirty="0" smtClean="0"/>
              <a:t>Název:		VY_22_INOVACE_CIZÍ JAZYK _</a:t>
            </a:r>
            <a:r>
              <a:rPr lang="cs-CZ" dirty="0" smtClean="0"/>
              <a:t>17.POZDRAVY</a:t>
            </a:r>
            <a:endParaRPr lang="cs-CZ" dirty="0" smtClean="0"/>
          </a:p>
          <a:p>
            <a:r>
              <a:rPr lang="cs-CZ" dirty="0" smtClean="0"/>
              <a:t>Téma:		</a:t>
            </a:r>
            <a:r>
              <a:rPr lang="cs-CZ" dirty="0" smtClean="0"/>
              <a:t>POZDRAVY</a:t>
            </a:r>
            <a:endParaRPr lang="cs-CZ" dirty="0" smtClean="0"/>
          </a:p>
          <a:p>
            <a:r>
              <a:rPr lang="cs-CZ" dirty="0" smtClean="0"/>
              <a:t>Číslo projektu:	CZ.1.07/1.4.00/21.2349</a:t>
            </a:r>
          </a:p>
          <a:p>
            <a:r>
              <a:rPr lang="cs-CZ" dirty="0" smtClean="0"/>
              <a:t>Vytvořeno:	</a:t>
            </a:r>
            <a:r>
              <a:rPr lang="cs-CZ" dirty="0" smtClean="0"/>
              <a:t>31</a:t>
            </a:r>
            <a:r>
              <a:rPr lang="cs-CZ" dirty="0" smtClean="0"/>
              <a:t>. 3. </a:t>
            </a:r>
            <a:r>
              <a:rPr lang="cs-CZ" dirty="0" smtClean="0"/>
              <a:t>2013 </a:t>
            </a:r>
          </a:p>
          <a:p>
            <a:r>
              <a:rPr lang="cs-CZ" dirty="0" smtClean="0"/>
              <a:t>Určeno pro:	2. ročník ZŠ</a:t>
            </a:r>
          </a:p>
          <a:p>
            <a:r>
              <a:rPr lang="cs-CZ" dirty="0" smtClean="0"/>
              <a:t>Anotace:	</a:t>
            </a:r>
            <a:r>
              <a:rPr lang="cs-CZ" dirty="0" smtClean="0"/>
              <a:t>          	Poznávání základních pozdravů, doplňování slovíček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7528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556792"/>
            <a:ext cx="747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Hello!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084168" y="1741458"/>
            <a:ext cx="599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Bye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21976" y="3406934"/>
            <a:ext cx="13067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H_llo</a:t>
            </a:r>
            <a:r>
              <a:rPr lang="cs-CZ" sz="3600" dirty="0" smtClean="0"/>
              <a:t>!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32049" y="4374396"/>
            <a:ext cx="10454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B_e</a:t>
            </a:r>
            <a:r>
              <a:rPr lang="cs-CZ" sz="3600" dirty="0" smtClean="0"/>
              <a:t>!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63888" y="2852936"/>
            <a:ext cx="10201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By_!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84168" y="5274780"/>
            <a:ext cx="14302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He_lo</a:t>
            </a:r>
            <a:r>
              <a:rPr lang="cs-CZ" sz="3600" dirty="0" smtClean="0"/>
              <a:t>!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05655" y="3971894"/>
            <a:ext cx="9965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_</a:t>
            </a:r>
            <a:r>
              <a:rPr lang="cs-CZ" sz="3600" dirty="0" err="1" smtClean="0"/>
              <a:t>ye</a:t>
            </a:r>
            <a:r>
              <a:rPr lang="cs-CZ" sz="3600" dirty="0" smtClean="0"/>
              <a:t>!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87674" y="1556792"/>
            <a:ext cx="13532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_</a:t>
            </a:r>
            <a:r>
              <a:rPr lang="cs-CZ" sz="3600" dirty="0" err="1" smtClean="0"/>
              <a:t>ello</a:t>
            </a:r>
            <a:r>
              <a:rPr lang="cs-CZ" sz="3600" dirty="0" smtClean="0"/>
              <a:t> !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04906" y="5459446"/>
            <a:ext cx="12923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Hell_!</a:t>
            </a:r>
            <a:endParaRPr lang="cs-CZ" sz="3600" dirty="0"/>
          </a:p>
        </p:txBody>
      </p:sp>
      <p:sp>
        <p:nvSpPr>
          <p:cNvPr id="12" name="Slza 11"/>
          <p:cNvSpPr/>
          <p:nvPr/>
        </p:nvSpPr>
        <p:spPr>
          <a:xfrm>
            <a:off x="323528" y="1242144"/>
            <a:ext cx="1944216" cy="1466775"/>
          </a:xfrm>
          <a:prstGeom prst="teardrop">
            <a:avLst>
              <a:gd name="adj" fmla="val 200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Hello!</a:t>
            </a:r>
            <a:endParaRPr lang="cs-CZ" sz="3600" dirty="0"/>
          </a:p>
        </p:txBody>
      </p:sp>
      <p:sp>
        <p:nvSpPr>
          <p:cNvPr id="13" name="Plaketa 12"/>
          <p:cNvSpPr/>
          <p:nvPr/>
        </p:nvSpPr>
        <p:spPr>
          <a:xfrm>
            <a:off x="6084168" y="1242144"/>
            <a:ext cx="1728192" cy="1610792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Bye</a:t>
            </a:r>
            <a:r>
              <a:rPr lang="cs-CZ" sz="3600" dirty="0" smtClean="0"/>
              <a:t>!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3456" y="222988"/>
            <a:ext cx="87011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Umíš doplnit chybějící písmenka, aby byly pozdravy úplné?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74244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220072" y="1916832"/>
            <a:ext cx="1540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86664" y="3212976"/>
            <a:ext cx="1229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Good</a:t>
            </a:r>
            <a:r>
              <a:rPr lang="cs-CZ" dirty="0" smtClean="0"/>
              <a:t> night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92280" y="3212976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Hello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11960" y="5877272"/>
            <a:ext cx="16963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Dobrý večer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69042" y="1032180"/>
            <a:ext cx="16464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Dobrou noc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43608" y="2286164"/>
            <a:ext cx="1596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Dobré ráno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36296" y="6061938"/>
            <a:ext cx="7601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Ahoj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3212976"/>
            <a:ext cx="18325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Nashledanou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43608" y="6061938"/>
            <a:ext cx="23575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Dobré</a:t>
            </a:r>
            <a:r>
              <a:rPr lang="cs-CZ" dirty="0" smtClean="0"/>
              <a:t> </a:t>
            </a:r>
            <a:r>
              <a:rPr lang="cs-CZ" sz="2400" dirty="0" smtClean="0"/>
              <a:t>odpoledne</a:t>
            </a:r>
            <a:endParaRPr lang="cs-CZ" sz="2400" dirty="0"/>
          </a:p>
        </p:txBody>
      </p:sp>
      <p:sp>
        <p:nvSpPr>
          <p:cNvPr id="15" name="Vývojový diagram: alternativní postup 14"/>
          <p:cNvSpPr/>
          <p:nvPr/>
        </p:nvSpPr>
        <p:spPr>
          <a:xfrm>
            <a:off x="1896758" y="1093386"/>
            <a:ext cx="1486112" cy="67943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Good</a:t>
            </a:r>
            <a:r>
              <a:rPr lang="cs-CZ" sz="2400" dirty="0" smtClean="0"/>
              <a:t> </a:t>
            </a:r>
            <a:r>
              <a:rPr lang="cs-CZ" sz="2400" dirty="0" err="1" smtClean="0"/>
              <a:t>evening</a:t>
            </a:r>
            <a:endParaRPr lang="cs-CZ" sz="2400" dirty="0"/>
          </a:p>
        </p:txBody>
      </p:sp>
      <p:sp>
        <p:nvSpPr>
          <p:cNvPr id="19" name="Vývojový diagram: alternativní postup 18"/>
          <p:cNvSpPr/>
          <p:nvPr/>
        </p:nvSpPr>
        <p:spPr>
          <a:xfrm>
            <a:off x="5220072" y="1772816"/>
            <a:ext cx="1470015" cy="705405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Good</a:t>
            </a:r>
            <a:r>
              <a:rPr lang="cs-CZ" sz="2400" dirty="0" smtClean="0"/>
              <a:t> </a:t>
            </a:r>
            <a:r>
              <a:rPr lang="cs-CZ" sz="2400" dirty="0" err="1" smtClean="0"/>
              <a:t>morning</a:t>
            </a:r>
            <a:endParaRPr lang="cs-CZ" sz="2400" dirty="0"/>
          </a:p>
        </p:txBody>
      </p:sp>
      <p:sp>
        <p:nvSpPr>
          <p:cNvPr id="20" name="Vývojový diagram: alternativní postup 19"/>
          <p:cNvSpPr/>
          <p:nvPr/>
        </p:nvSpPr>
        <p:spPr>
          <a:xfrm>
            <a:off x="1786664" y="3068960"/>
            <a:ext cx="1489192" cy="7920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Good</a:t>
            </a:r>
            <a:r>
              <a:rPr lang="cs-CZ" sz="2400" dirty="0" smtClean="0"/>
              <a:t> night</a:t>
            </a:r>
            <a:endParaRPr lang="cs-CZ" sz="2400" dirty="0"/>
          </a:p>
        </p:txBody>
      </p:sp>
      <p:sp>
        <p:nvSpPr>
          <p:cNvPr id="21" name="Vývojový diagram: alternativní postup 20"/>
          <p:cNvSpPr/>
          <p:nvPr/>
        </p:nvSpPr>
        <p:spPr>
          <a:xfrm>
            <a:off x="6760878" y="3068960"/>
            <a:ext cx="1091292" cy="64807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Hello</a:t>
            </a:r>
            <a:endParaRPr lang="cs-CZ" sz="2400" dirty="0"/>
          </a:p>
        </p:txBody>
      </p:sp>
      <p:sp>
        <p:nvSpPr>
          <p:cNvPr id="22" name="Vývojový diagram: alternativní postup 21"/>
          <p:cNvSpPr/>
          <p:nvPr/>
        </p:nvSpPr>
        <p:spPr>
          <a:xfrm>
            <a:off x="1896758" y="4747715"/>
            <a:ext cx="1612327" cy="759649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Good</a:t>
            </a:r>
            <a:r>
              <a:rPr lang="cs-CZ" sz="2400" dirty="0" smtClean="0"/>
              <a:t> </a:t>
            </a:r>
            <a:r>
              <a:rPr lang="cs-CZ" sz="2400" dirty="0" err="1" smtClean="0"/>
              <a:t>bye</a:t>
            </a:r>
            <a:endParaRPr lang="cs-CZ" sz="2400" dirty="0"/>
          </a:p>
        </p:txBody>
      </p:sp>
      <p:sp>
        <p:nvSpPr>
          <p:cNvPr id="23" name="Vývojový diagram: alternativní postup 22"/>
          <p:cNvSpPr/>
          <p:nvPr/>
        </p:nvSpPr>
        <p:spPr>
          <a:xfrm>
            <a:off x="5381439" y="4541559"/>
            <a:ext cx="1872208" cy="86409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Good</a:t>
            </a:r>
            <a:r>
              <a:rPr lang="cs-CZ" sz="2400" dirty="0" smtClean="0"/>
              <a:t> </a:t>
            </a:r>
            <a:r>
              <a:rPr lang="cs-CZ" sz="2400" dirty="0" err="1" smtClean="0"/>
              <a:t>afternoon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5729" y="165629"/>
            <a:ext cx="81125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Spoj anglický a český pozdrav. Víš, co který znamená 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18985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7930" y="404662"/>
            <a:ext cx="80289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SPOJ ČESKÉ VĚTY S ANGLICKÝMI A NAJDI </a:t>
            </a:r>
            <a:r>
              <a:rPr lang="cs-CZ" sz="2800" dirty="0" smtClean="0"/>
              <a:t>ODPOVĚĎ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4380" y="2819024"/>
            <a:ext cx="25444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JAK SE JMENUJEŠ 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0647" y="3708680"/>
            <a:ext cx="19495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KDO JE TOTO?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1303" y="4446280"/>
            <a:ext cx="14474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JSI ČECH ?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0647" y="5199159"/>
            <a:ext cx="24368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JSI ANGLIČANKA ?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2887" y="1953556"/>
            <a:ext cx="25159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KOLIK JE TI ROKŮ ?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07798" y="1953556"/>
            <a:ext cx="23816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ARE YOU CZECH ?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99318" y="2792232"/>
            <a:ext cx="26545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ARE YOU ENGLISH ?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79110" y="3615121"/>
            <a:ext cx="19832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WHO IS THIS ?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99318" y="4416784"/>
            <a:ext cx="2829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HOW OLD ARE YOU ?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55876" y="5138823"/>
            <a:ext cx="30905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WHAT IS YOUR NAME ?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88461" y="1953556"/>
            <a:ext cx="2577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THIS IS MY FRIEND.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164671" y="2792232"/>
            <a:ext cx="701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YES.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53154" y="3615120"/>
            <a:ext cx="2247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MY NAME IS…….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302025" y="4376046"/>
            <a:ext cx="6594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NO.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140047" y="5138822"/>
            <a:ext cx="16513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AM EIGHT.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3079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75</TotalTime>
  <Words>142</Words>
  <Application>Microsoft Office PowerPoint</Application>
  <PresentationFormat>Předvádění na obrazovce (4:3)</PresentationFormat>
  <Paragraphs>53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Došky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Greetings - Pozdravy</dc:title>
  <dc:creator>Demjančuková Markéta</dc:creator>
  <cp:lastModifiedBy>Demjančuková Markéta</cp:lastModifiedBy>
  <cp:revision>9</cp:revision>
  <dcterms:created xsi:type="dcterms:W3CDTF">2013-03-31T10:20:09Z</dcterms:created>
  <dcterms:modified xsi:type="dcterms:W3CDTF">2013-04-01T16:32:42Z</dcterms:modified>
</cp:coreProperties>
</file>