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DCB44-E49F-480F-957F-8DF0C7DF1469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5A4C7-0B3A-40FE-842F-981484AB56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3770071"/>
              </p:ext>
            </p:extLst>
          </p:nvPr>
        </p:nvGraphicFramePr>
        <p:xfrm>
          <a:off x="0" y="-992"/>
          <a:ext cx="9144000" cy="6857207"/>
        </p:xfrm>
        <a:graphic>
          <a:graphicData uri="http://schemas.openxmlformats.org/presentationml/2006/ole">
            <p:oleObj spid="_x0000_s1032" name="Prezentace" r:id="rId3" imgW="3352924" imgH="2514644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65319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124744"/>
            <a:ext cx="7117180" cy="14700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DOPRAVNÍ VÝCHOVA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2852936"/>
            <a:ext cx="7117180" cy="278586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STEZKY PRO CHODCE</a:t>
            </a:r>
          </a:p>
          <a:p>
            <a:pPr algn="ctr"/>
            <a:r>
              <a:rPr lang="cs-CZ" dirty="0">
                <a:solidFill>
                  <a:schemeClr val="bg1"/>
                </a:solidFill>
              </a:rPr>
              <a:t>STEZKY PRO </a:t>
            </a:r>
            <a:r>
              <a:rPr lang="cs-CZ" dirty="0" smtClean="0">
                <a:solidFill>
                  <a:schemeClr val="bg1"/>
                </a:solidFill>
              </a:rPr>
              <a:t>CHODCE A CYKLISTY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OBYTNÉ ZÓNY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JAK A KDE NA BRUSLÍCH, KOLOBĚŽCE A SKATEBOARTU</a:t>
            </a:r>
            <a:endParaRPr lang="cs-CZ" dirty="0">
              <a:solidFill>
                <a:schemeClr val="bg1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7403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412776"/>
            <a:ext cx="7117180" cy="14700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3068960"/>
            <a:ext cx="7117180" cy="256984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OBJASNIT ŽÁKŮM DŮLEŽITOST EXISTENCE STEZEK PRO CHODCE A CYKLISTY</a:t>
            </a:r>
            <a:r>
              <a:rPr lang="cs-CZ" smtClean="0">
                <a:solidFill>
                  <a:schemeClr val="bg1"/>
                </a:solidFill>
              </a:rPr>
              <a:t>, VYSVĚTLIT VYUŽÍVÁNÍ </a:t>
            </a:r>
            <a:r>
              <a:rPr lang="cs-CZ" dirty="0" smtClean="0">
                <a:solidFill>
                  <a:schemeClr val="bg1"/>
                </a:solidFill>
              </a:rPr>
              <a:t>OBYTNÝCH ZÓN, </a:t>
            </a:r>
            <a:r>
              <a:rPr lang="cs-CZ" smtClean="0">
                <a:solidFill>
                  <a:schemeClr val="bg1"/>
                </a:solidFill>
              </a:rPr>
              <a:t>POPSAT SPRÁVNÉ </a:t>
            </a:r>
            <a:r>
              <a:rPr lang="cs-CZ" dirty="0" smtClean="0">
                <a:solidFill>
                  <a:schemeClr val="bg1"/>
                </a:solidFill>
              </a:rPr>
              <a:t>CHOVÁNÍ NA BRUSLÍCH, KOLOBĚŽCE A SKATEBOARTU.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VÝUKOVÝ MATERIÁL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8586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STEZKY PRO CHODCE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00808"/>
            <a:ext cx="7125112" cy="4483485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/>
              <a:t>PROČ SE BUDUJÍ STEZKY PRO CHODCE?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chemeClr val="bg1"/>
                </a:solidFill>
              </a:rPr>
              <a:t>Stezky se budují pro větší bezpečnost chodců</a:t>
            </a:r>
          </a:p>
          <a:p>
            <a:pPr algn="ctr"/>
            <a:r>
              <a:rPr lang="cs-CZ" dirty="0" smtClean="0"/>
              <a:t>KDE MŮŽEME TYTO ZTEZKY NALÉZT?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      Budují se v centrech měst a v oblastech pro odpočinek ve městech i v obcích</a:t>
            </a:r>
          </a:p>
          <a:p>
            <a:pPr algn="ctr"/>
            <a:r>
              <a:rPr lang="cs-CZ" dirty="0" smtClean="0"/>
              <a:t>JAKÁ ZDE PLATÍ PRAVIDLA?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    Nesmějí sem vozidla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Smějí sem chodci (i na bruslích, koloběžce, skateboardu a děti na kole do 10 let)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Platí zde pravidla stejná jako pro chodce na chodníku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  <p:pic>
        <p:nvPicPr>
          <p:cNvPr id="2050" name="Picture 2" descr="C:\Users\NavratilovaH\AppData\Local\Microsoft\Windows\Temporary Internet Files\Content.IE5\AM1I8PN9\MP9004305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445224"/>
            <a:ext cx="1584176" cy="16616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2248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STEZKY PRO CHODCE A CYKLISTY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/>
              <a:t>JAKÝ JE ROZDÍL MEZI STEZKOU PRO CHODCE A STEZKOU PRO CHODCE A PRO CYKLISTY?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chemeClr val="bg1"/>
                </a:solidFill>
              </a:rPr>
              <a:t>Tyto stezky jsou určené pro chodce i cyklisty současně</a:t>
            </a:r>
          </a:p>
          <a:p>
            <a:pPr algn="ctr">
              <a:buFont typeface="Courier New" pitchFamily="49" charset="0"/>
              <a:buChar char="o"/>
            </a:pPr>
            <a:r>
              <a:rPr lang="cs-CZ" dirty="0" smtClean="0"/>
              <a:t>JAKÁ PRAVIDLA PLATÍ ZDE?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</a:rPr>
              <a:t>Pokud je stezka rozdělena do pruhů, mohou do jiného pruhu pouze při : obcházení – objíždění</a:t>
            </a:r>
          </a:p>
          <a:p>
            <a:pPr>
              <a:buFont typeface="Courier New" pitchFamily="49" charset="0"/>
              <a:buChar char="o"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                  vcházení – vjíždění</a:t>
            </a:r>
          </a:p>
          <a:p>
            <a:pPr>
              <a:buFont typeface="Courier New" pitchFamily="49" charset="0"/>
              <a:buChar char="o"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                   odbočování  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</a:rPr>
              <a:t>CHODCI I CYKLISTÉ SE MUSÍ 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VZÁJEMNĚ RESPEKTOVAT!      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NavratilovaH\AppData\Local\Microsoft\Windows\Temporary Internet Files\Content.IE5\S7687CZ2\MP9004227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25144"/>
            <a:ext cx="1844824" cy="18448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39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  OBYTNÁ ZÓNA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r"/>
            <a:r>
              <a:rPr lang="cs-CZ" dirty="0" smtClean="0"/>
              <a:t>                 CO JE OBYTNÁ ZÓNA A KDE JI NAJDEME?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Obytná zóna je část silnice. Nalezneme ji mezi obytnými domy a je vždy označena dopravní značkou.</a:t>
            </a:r>
          </a:p>
          <a:p>
            <a:pPr algn="ctr"/>
            <a:r>
              <a:rPr lang="cs-CZ" dirty="0" smtClean="0"/>
              <a:t>K ČEMU TYTO OBYTNÉ ZÓNY SLOUŽÍ?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Můžeme si zde hrát, jezdit na kole i jinak sportovat</a:t>
            </a:r>
          </a:p>
          <a:p>
            <a:pPr algn="ctr"/>
            <a:r>
              <a:rPr lang="cs-CZ" dirty="0" smtClean="0"/>
              <a:t>JAKÁ JSOU ZDE PRAVIDLA CHOVÁNÍ?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Auta zde musí projíždět pomalu, musí předvídat zvýšený pohyb dětí, kteří zde sportují nebo si hrají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Děti musí být i zde opatrné a musí umožnit  autům projet 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Users\NavratilovaH\AppData\Local\Microsoft\Windows\Temporary Internet Files\Content.IE5\S7687CZ2\MP90040694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632"/>
            <a:ext cx="2016224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174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NA BRUSLÍCH, KOLOBĚŽCE A SKATEBOARDU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MŮŽEME SE POHYBOVAT NA CHODNÍKU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NEBO NA SILNICI?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ANO. Stáváme se chodcem a musíme dodržovat všechna pravidla pro chodce na chodníku i na silnici</a:t>
            </a:r>
          </a:p>
          <a:p>
            <a:pPr algn="ctr"/>
            <a:r>
              <a:rPr lang="cs-CZ" dirty="0" smtClean="0"/>
              <a:t>KDE PRO NÁS BUDE BEZPEČNO?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Nejbezpečnější jsou stezky pro chodce i cyklisty, obytné zóny a hřiště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JAKÉ JSOU PRO NÁS DŮLEŽITÉ PRVKY BEZPEČNOSTI?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PŘILBA – chrání hlavu (povinná na kole do 18 let)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CHRÁNIČE – chrání kolena, lokty a zápěstí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Users\NavratilovaH\AppData\Local\Microsoft\Windows\Temporary Internet Files\Content.IE5\AM1I8PN9\MC9003583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78476"/>
            <a:ext cx="1872208" cy="15338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6631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/>
              <a:t>DOPRAVNÍ ZNAČKY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1043608" y="1772816"/>
            <a:ext cx="7125112" cy="40514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/>
              <a:t>SPRÁVNĚ PŘIŘAĎ, CO K SOBĚ </a:t>
            </a:r>
            <a:r>
              <a:rPr lang="cs-CZ" dirty="0" smtClean="0"/>
              <a:t>PATŘÍ:</a:t>
            </a:r>
          </a:p>
          <a:p>
            <a:pPr algn="ctr"/>
            <a:r>
              <a:rPr lang="cs-CZ" dirty="0"/>
              <a:t> </a:t>
            </a:r>
            <a:r>
              <a:rPr lang="cs-CZ" dirty="0" smtClean="0"/>
              <a:t> 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r>
              <a:rPr lang="cs-CZ" dirty="0" smtClean="0"/>
              <a:t>OBYTNÁ ZÓNA, STEZKA PRO CHODCE A CYKLISTY, STEZKA PRO CYKLISTY, KONEC STEZKY PRO CHODCE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2786" y="2814704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818813"/>
            <a:ext cx="1493952" cy="1364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2236" y="2840570"/>
            <a:ext cx="134072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5681" y="2862329"/>
            <a:ext cx="1756301" cy="1320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93339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PEADDR. LENKA FRAJEROVÁ. </a:t>
            </a:r>
            <a:r>
              <a:rPr lang="cs-CZ" i="1" dirty="0"/>
              <a:t>Dopravní výchova - chodec</a:t>
            </a:r>
            <a:r>
              <a:rPr lang="cs-CZ" dirty="0"/>
              <a:t>. první. Praha: BESIP, 2009. </a:t>
            </a:r>
          </a:p>
          <a:p>
            <a:r>
              <a:rPr lang="cs-CZ" dirty="0"/>
              <a:t>PEADDR. LENKA FRAJEROVÁ. </a:t>
            </a:r>
            <a:r>
              <a:rPr lang="cs-CZ" i="1" dirty="0"/>
              <a:t>Příručka dopravní výchovy pro pedagogy ZŠ</a:t>
            </a:r>
            <a:r>
              <a:rPr lang="cs-CZ" dirty="0"/>
              <a:t>. první. Praha: BESIP, 2012. </a:t>
            </a:r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r>
              <a:rPr lang="cs-CZ" smtClean="0"/>
              <a:t>Dopravní </a:t>
            </a:r>
            <a:r>
              <a:rPr lang="cs-CZ" dirty="0"/>
              <a:t>- značení.cz. [online]. [cit. 2013-10-29].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7447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139</TotalTime>
  <Words>436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Summer</vt:lpstr>
      <vt:lpstr>Prezentace</vt:lpstr>
      <vt:lpstr>Snímek 1</vt:lpstr>
      <vt:lpstr>DOPRAVNÍ VÝCHOVA</vt:lpstr>
      <vt:lpstr>ANOTACE</vt:lpstr>
      <vt:lpstr>STEZKY PRO CHODCE</vt:lpstr>
      <vt:lpstr>STEZKY PRO CHODCE A CYKLISTY</vt:lpstr>
      <vt:lpstr>  OBYTNÁ ZÓNA</vt:lpstr>
      <vt:lpstr>NA BRUSLÍCH, KOLOBĚŽCE A SKATEBOARDU</vt:lpstr>
      <vt:lpstr>DOPRAVNÍ ZNAČKY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Navrátilová Hana</dc:creator>
  <cp:lastModifiedBy>Dum</cp:lastModifiedBy>
  <cp:revision>17</cp:revision>
  <dcterms:created xsi:type="dcterms:W3CDTF">2013-10-25T18:45:02Z</dcterms:created>
  <dcterms:modified xsi:type="dcterms:W3CDTF">2014-04-02T06:36:50Z</dcterms:modified>
</cp:coreProperties>
</file>