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CA7AAE-EDD4-4717-AAD8-D24585A3CF9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9E13C-41A8-4969-A26D-99FCA53D9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725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5EB3315-97A5-4150-9C23-A46A06FE3B5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9D8D6C3-6278-4610-8B83-560DC49FE58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B3315-97A5-4150-9C23-A46A06FE3B5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D6C3-6278-4610-8B83-560DC49FE58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5EB3315-97A5-4150-9C23-A46A06FE3B5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9D8D6C3-6278-4610-8B83-560DC49FE58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B3315-97A5-4150-9C23-A46A06FE3B5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D6C3-6278-4610-8B83-560DC49FE58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B3315-97A5-4150-9C23-A46A06FE3B5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D6C3-6278-4610-8B83-560DC49FE58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B3315-97A5-4150-9C23-A46A06FE3B5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D6C3-6278-4610-8B83-560DC49FE58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B3315-97A5-4150-9C23-A46A06FE3B5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D6C3-6278-4610-8B83-560DC49FE5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B3315-97A5-4150-9C23-A46A06FE3B5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9D8D6C3-6278-4610-8B83-560DC49FE58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B3315-97A5-4150-9C23-A46A06FE3B5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D6C3-6278-4610-8B83-560DC49FE58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B3315-97A5-4150-9C23-A46A06FE3B5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D6C3-6278-4610-8B83-560DC49FE5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B3315-97A5-4150-9C23-A46A06FE3B5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9D8D6C3-6278-4610-8B83-560DC49FE5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C5EB3315-97A5-4150-9C23-A46A06FE3B5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59D8D6C3-6278-4610-8B83-560DC49FE5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92088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23529" y="2708920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VY_22_INOVACE_CIZÍ JAZYK _18.JMÉNA-HOLKY A KLUCI</a:t>
            </a:r>
          </a:p>
          <a:p>
            <a:r>
              <a:rPr lang="cs-CZ" dirty="0" smtClean="0"/>
              <a:t>Téma:		JMÉNA-HOLKY </a:t>
            </a:r>
            <a:r>
              <a:rPr lang="cs-CZ" dirty="0"/>
              <a:t>A KLUCI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31. 3. 2013 </a:t>
            </a:r>
          </a:p>
          <a:p>
            <a:r>
              <a:rPr lang="cs-CZ" dirty="0" smtClean="0"/>
              <a:t>Určeno pro:	2. ročník ZŠ</a:t>
            </a:r>
          </a:p>
          <a:p>
            <a:r>
              <a:rPr lang="cs-CZ" dirty="0" smtClean="0"/>
              <a:t>Anotace:	</a:t>
            </a:r>
            <a:r>
              <a:rPr lang="cs-CZ" dirty="0"/>
              <a:t>	</a:t>
            </a:r>
            <a:r>
              <a:rPr lang="cs-CZ" dirty="0" smtClean="0"/>
              <a:t>Spojování českých a anglických vlastních jmen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7528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5939" y="692696"/>
            <a:ext cx="13692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GIRLS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7278" y="2319470"/>
            <a:ext cx="888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MEG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7281" y="3028310"/>
            <a:ext cx="8579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4951" y="3645024"/>
            <a:ext cx="737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EVE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4951" y="4365104"/>
            <a:ext cx="900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KATE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085184"/>
            <a:ext cx="9239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LUCY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19" y="2319470"/>
            <a:ext cx="9078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JANE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73194" y="2978170"/>
            <a:ext cx="6991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PAT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85004" y="3645024"/>
            <a:ext cx="8899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TINA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3599" y="4365104"/>
            <a:ext cx="1141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HELEN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93599" y="5008433"/>
            <a:ext cx="10658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MARY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63243" y="2348880"/>
            <a:ext cx="1104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CLARE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88222" y="2960081"/>
            <a:ext cx="1380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BARBRA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3692472"/>
            <a:ext cx="9989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ALICE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38887" y="4365104"/>
            <a:ext cx="7553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SUE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38887" y="4955608"/>
            <a:ext cx="7986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LIZ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43665" y="2358172"/>
            <a:ext cx="6479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Jana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82906" y="3275692"/>
            <a:ext cx="10599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Markéta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41199" y="3954082"/>
            <a:ext cx="7718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Lucka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95736" y="4626714"/>
            <a:ext cx="7571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Katka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93043" y="5608404"/>
            <a:ext cx="726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Anna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03481" y="5795972"/>
            <a:ext cx="805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Marie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64014" y="1988840"/>
            <a:ext cx="5387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Eva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92080" y="1804174"/>
            <a:ext cx="9654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Patricie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868144" y="3239780"/>
            <a:ext cx="7793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Alena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39159" y="3752321"/>
            <a:ext cx="7654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Eliška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519766" y="5008433"/>
            <a:ext cx="7766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Zuzka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135258" y="2687434"/>
            <a:ext cx="7083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Klára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930822" y="5757996"/>
            <a:ext cx="10786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Kristýna 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191143" y="5580537"/>
            <a:ext cx="9188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Helena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615689" y="4371712"/>
            <a:ext cx="6555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Bára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6079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12711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BOYS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6850" y="1558195"/>
            <a:ext cx="894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TOM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0070" y="2290560"/>
            <a:ext cx="8414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0871" y="2996952"/>
            <a:ext cx="1107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DAVID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6225" y="3717032"/>
            <a:ext cx="992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JOHN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4739" y="4437112"/>
            <a:ext cx="8467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RICK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1497" y="5229200"/>
            <a:ext cx="1531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MICHAEL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3305" y="1558195"/>
            <a:ext cx="8130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BOB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3305" y="2290560"/>
            <a:ext cx="11780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HARRY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76674" y="2996952"/>
            <a:ext cx="107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STEVE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17794" y="3628980"/>
            <a:ext cx="1261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MATT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76674" y="4437112"/>
            <a:ext cx="12170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SIMON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37154" y="5150734"/>
            <a:ext cx="1242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MARTY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68238" y="1558195"/>
            <a:ext cx="7104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JOE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18904" y="2207252"/>
            <a:ext cx="8747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JACK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51836" y="2996952"/>
            <a:ext cx="861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JAKE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82473" y="3686443"/>
            <a:ext cx="94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MIKE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51836" y="4416509"/>
            <a:ext cx="9589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MICK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51836" y="5124706"/>
            <a:ext cx="14100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GEORGE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72685" y="1256566"/>
            <a:ext cx="5245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Jan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95736" y="2207252"/>
            <a:ext cx="7982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Matěj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30424" y="2996952"/>
            <a:ext cx="8927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Robert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372685" y="3628980"/>
            <a:ext cx="8467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Daniel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30424" y="1819805"/>
            <a:ext cx="770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David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53668" y="4416509"/>
            <a:ext cx="6078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Ríša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195736" y="4416509"/>
            <a:ext cx="8899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Michal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63525" y="5412344"/>
            <a:ext cx="8511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Tomáš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96136" y="1256566"/>
            <a:ext cx="8029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Jindra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179482" y="1819805"/>
            <a:ext cx="698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Pepa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96136" y="2730472"/>
            <a:ext cx="7064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Kuba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79482" y="3520172"/>
            <a:ext cx="8921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Honza 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003105" y="4203472"/>
            <a:ext cx="6515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Jirka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364088" y="5124706"/>
            <a:ext cx="8370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Šimon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166622" y="5949280"/>
            <a:ext cx="6880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Míša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586348" y="6133946"/>
            <a:ext cx="8980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Martin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051720" y="6133946"/>
            <a:ext cx="9080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Štěpán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09865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55</TotalTime>
  <Words>71</Words>
  <Application>Microsoft Office PowerPoint</Application>
  <PresentationFormat>Předvádění na obrazovce (4:3)</PresentationFormat>
  <Paragraphs>76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Mřížka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Names – girls and boys</dc:title>
  <dc:creator>Demjančuková Markéta</dc:creator>
  <cp:lastModifiedBy>Demjančuková Markéta</cp:lastModifiedBy>
  <cp:revision>9</cp:revision>
  <dcterms:created xsi:type="dcterms:W3CDTF">2013-03-31T19:34:46Z</dcterms:created>
  <dcterms:modified xsi:type="dcterms:W3CDTF">2013-04-01T16:49:15Z</dcterms:modified>
</cp:coreProperties>
</file>