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7F8F25-C90C-458A-A527-8CB2600EAE23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B3F3C41-5076-4062-BE0C-0D49DB874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412776"/>
          <a:ext cx="8640961" cy="5445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130"/>
                <a:gridCol w="5936831"/>
              </a:tblGrid>
              <a:tr h="368738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05453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VYS_32_INOVACE_492_Mýdla</a:t>
                      </a:r>
                      <a:endParaRPr lang="cs-CZ" dirty="0"/>
                    </a:p>
                  </a:txBody>
                  <a:tcPr/>
                </a:tc>
              </a:tr>
              <a:tr h="92184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05453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05453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68738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449302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5. 9. 2013</a:t>
                      </a:r>
                      <a:endParaRPr lang="cs-CZ" dirty="0"/>
                    </a:p>
                  </a:txBody>
                  <a:tcPr/>
                </a:tc>
              </a:tr>
              <a:tr h="952573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výukový materiál</a:t>
                      </a:r>
                      <a:r>
                        <a:rPr lang="cs-CZ" sz="1400" baseline="0" dirty="0" smtClean="0"/>
                        <a:t> je určen žákům prvního ročníku oboru Kadeřník na 25 – 30 min. Prostřednictvím interaktivní formy mohou žáci lépe pochopit učivo týkající se mýdel, jejich historie, výroby, druhů, výhod a nevýhod při jejich používání.</a:t>
                      </a:r>
                      <a:endParaRPr lang="cs-CZ" sz="1400" dirty="0"/>
                    </a:p>
                  </a:txBody>
                  <a:tcPr/>
                </a:tc>
              </a:tr>
              <a:tr h="116767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</a:t>
                      </a:r>
                      <a:r>
                        <a:rPr lang="cs-CZ" sz="1400" baseline="0" dirty="0" smtClean="0"/>
                        <a:t> celkem 11 snímků, které řeší výše zmíněnou problematiku. Některé jsou výkladové a shrnují nejdůležitější informace pro pochopení učiva týkajícího se mýdel. V závěru je vytvořené doplňovací cvičení. Správným </a:t>
                      </a:r>
                      <a:r>
                        <a:rPr lang="cs-CZ" sz="1400" baseline="0" dirty="0" err="1" smtClean="0"/>
                        <a:t>zodpovězením</a:t>
                      </a:r>
                      <a:r>
                        <a:rPr lang="cs-CZ" sz="1400" baseline="0" dirty="0" smtClean="0"/>
                        <a:t> otázek si žáci ověří, zda toto učivo zvládli.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88640"/>
            <a:ext cx="1658674" cy="1008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Mýdla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Historie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88840"/>
            <a:ext cx="824135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Původní primitivní mýdlo – starý Egypt, Řím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Rozvoj výroby – 18. století Francie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Mýdlo – chemická sloučenina, směs alkalických solí</a:t>
            </a:r>
          </a:p>
          <a:p>
            <a:r>
              <a:rPr lang="cs-CZ" sz="2400" dirty="0" smtClean="0"/>
              <a:t> vyšších mastných kyselin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Patří mezi DETERGENTY – přípravky určené k mytí,</a:t>
            </a:r>
          </a:p>
          <a:p>
            <a:r>
              <a:rPr lang="cs-CZ" sz="2400" dirty="0" smtClean="0"/>
              <a:t> čištění a praní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Výroba mýdla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  <a:r>
              <a:rPr lang="cs-CZ" sz="2200" dirty="0" smtClean="0"/>
              <a:t>. Základní surovina – směs tuků a olejů ( sádlo, </a:t>
            </a:r>
          </a:p>
          <a:p>
            <a:pPr>
              <a:buNone/>
            </a:pPr>
            <a:r>
              <a:rPr lang="cs-CZ" sz="2200" dirty="0" smtClean="0"/>
              <a:t>                                          lůj, tuk z kostí, palmový, </a:t>
            </a:r>
          </a:p>
          <a:p>
            <a:pPr>
              <a:buNone/>
            </a:pPr>
            <a:r>
              <a:rPr lang="cs-CZ" sz="2200" dirty="0" smtClean="0"/>
              <a:t>                                          ricínový, olivový olej…)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2. Hydrolýza, Zmýdelnění – přidání hydroxidu </a:t>
            </a:r>
          </a:p>
          <a:p>
            <a:pPr>
              <a:buNone/>
            </a:pPr>
            <a:r>
              <a:rPr lang="cs-CZ" dirty="0" smtClean="0"/>
              <a:t>                                           sodného nebo draselného </a:t>
            </a:r>
          </a:p>
          <a:p>
            <a:pPr>
              <a:buNone/>
            </a:pPr>
            <a:r>
              <a:rPr lang="cs-CZ" sz="3600" dirty="0" smtClean="0"/>
              <a:t>     </a:t>
            </a:r>
            <a:r>
              <a:rPr lang="cs-CZ" dirty="0" smtClean="0"/>
              <a:t>= rozklad tuků na mastné kyseliny a glycerín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2200" dirty="0" smtClean="0"/>
              <a:t> 3. Praní mýdla – provádí se přidáním chloridu </a:t>
            </a:r>
          </a:p>
          <a:p>
            <a:pPr>
              <a:buNone/>
            </a:pPr>
            <a:r>
              <a:rPr lang="cs-CZ" sz="2200" dirty="0" smtClean="0"/>
              <a:t>                      sodného nebo draselného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7364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Druhy mýdel 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základní rozdělení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791434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u="sng" dirty="0" smtClean="0"/>
              <a:t>Podle použitých alkálií</a:t>
            </a:r>
          </a:p>
          <a:p>
            <a:pPr marL="457200" indent="-457200"/>
            <a:endParaRPr lang="cs-CZ" sz="2400" u="sng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/>
              <a:t> Sodná mýdla – tvrdá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4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/>
              <a:t> Draselná mýdla – mazlavá (technické účely, úklid)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2. </a:t>
            </a:r>
            <a:r>
              <a:rPr lang="cs-CZ" sz="2400" u="sng" dirty="0" smtClean="0"/>
              <a:t>Podle kvality použitých surovin</a:t>
            </a:r>
          </a:p>
          <a:p>
            <a:pPr marL="457200" indent="-457200"/>
            <a:endParaRPr lang="cs-CZ" sz="2400" u="sng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/>
              <a:t> Jádrová mýdla – laciné tuky ( např. praní)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4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/>
              <a:t> Základní mýdla – přidání dalších surovin, více</a:t>
            </a:r>
          </a:p>
          <a:p>
            <a:pPr marL="457200" indent="-457200"/>
            <a:r>
              <a:rPr lang="cs-CZ" sz="2400" dirty="0" smtClean="0"/>
              <a:t>                                     druhý mýdel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5296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Další druhy mýdel 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 úpravě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791434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Toaletní mýdla – různá kvalita ( luxusní, výběrová, </a:t>
            </a:r>
          </a:p>
          <a:p>
            <a:r>
              <a:rPr lang="cs-CZ" sz="2400" dirty="0" smtClean="0"/>
              <a:t>                                                            1. jakost …)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Medicinální mýdla – obsah léčivé nebo dezinfekční </a:t>
            </a:r>
          </a:p>
          <a:p>
            <a:r>
              <a:rPr lang="cs-CZ" sz="2400" dirty="0" smtClean="0"/>
              <a:t>                                        složky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Dětská mýdla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Kosmetická mýdla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Mýdla na praní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Přírodní mýdla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76672"/>
            <a:ext cx="45961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Vlastnosti mýdel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802495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Konzistence</a:t>
            </a:r>
            <a:r>
              <a:rPr lang="cs-CZ" sz="2400" dirty="0" smtClean="0"/>
              <a:t> ( tuhá, mazlavá, tekutá, krémová )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Rozpustnost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Pěnivost</a:t>
            </a:r>
            <a:r>
              <a:rPr lang="cs-CZ" sz="2400" dirty="0" smtClean="0"/>
              <a:t> ( vyšší obsah kyseliny laurové, </a:t>
            </a:r>
            <a:r>
              <a:rPr lang="cs-CZ" sz="2400" dirty="0" err="1" smtClean="0"/>
              <a:t>myristové</a:t>
            </a:r>
            <a:r>
              <a:rPr lang="cs-CZ" sz="2400" dirty="0" smtClean="0"/>
              <a:t> )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404664"/>
            <a:ext cx="45320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Nevýhody mýdel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61137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Nerozpustnost – způsobená obsahem hořečnatých</a:t>
            </a:r>
          </a:p>
          <a:p>
            <a:r>
              <a:rPr lang="cs-CZ" sz="2400" dirty="0" smtClean="0"/>
              <a:t>  a vápenatých solí ve vodě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Snížení pěnivosti a čistícího účinku – způsobuje </a:t>
            </a:r>
          </a:p>
          <a:p>
            <a:r>
              <a:rPr lang="cs-CZ" sz="2400" dirty="0" smtClean="0"/>
              <a:t>obsah kyselin ve vodě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Kožní podráždění – způsobuje obsah kyselin a</a:t>
            </a:r>
          </a:p>
          <a:p>
            <a:r>
              <a:rPr lang="cs-CZ" sz="2400" dirty="0" smtClean="0"/>
              <a:t>alkalické pH mýdla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Odpovězte na otázky: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Mezi jaké prostředky patří mýdla?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Jaké účinné látky obsahují mýdla?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se nazývají chemické reakce, které probíhají při výrobě mýdla?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Jaká je základní surovina pro výrobu mýdel?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se nazývají mýdla, která obsahují dezinfekční nebo léčebnou složku?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patří mezi výhody mýdel?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Detergenty.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Tenzidy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Zmýdelnění (hydrolýza) a praní.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Tuky ( např. sádlo, lůj, oleje…)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Medicinální mýdla.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Dobrá rozpustnost, pěnivost, čistící účinek.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Použitá literatura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00866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Peterka, Kocourek, Podzimek. Materiály pro 1. – 3. ročník učebního oboru Kadeřník.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3. vydání, Praha: </a:t>
            </a:r>
            <a:r>
              <a:rPr lang="cs-CZ" dirty="0" err="1" smtClean="0">
                <a:solidFill>
                  <a:srgbClr val="000000"/>
                </a:solidFill>
                <a:latin typeface="Calibri"/>
              </a:rPr>
              <a:t>Informatorium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, 1999. ISBN 80 – 86073 – 38 – 6.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 smtClean="0">
              <a:solidFill>
                <a:srgbClr val="000000"/>
              </a:solidFill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Krs Václav. Materiály 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I  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pro 1. a 2. ročník oboru Kosmetička. První vydání, Praha</a:t>
            </a:r>
            <a:r>
              <a:rPr lang="cs-CZ" kern="0" dirty="0" smtClean="0">
                <a:solidFill>
                  <a:srgbClr val="000000"/>
                </a:solidFill>
                <a:latin typeface="Calibri"/>
              </a:rPr>
              <a:t>: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 smtClean="0">
                <a:solidFill>
                  <a:srgbClr val="000000"/>
                </a:solidFill>
                <a:latin typeface="Calibri"/>
              </a:rPr>
              <a:t>Informatorium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, 2001. ISBN 80 – 86073 – 73 – 4.</a:t>
            </a:r>
            <a:endParaRPr lang="cs-CZ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81</TotalTime>
  <Words>567</Words>
  <Application>Microsoft Office PowerPoint</Application>
  <PresentationFormat>Předvádění na obrazovce (4:3)</PresentationFormat>
  <Paragraphs>121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Mýdla</vt:lpstr>
      <vt:lpstr>Historie</vt:lpstr>
      <vt:lpstr>Výroba mýdla</vt:lpstr>
      <vt:lpstr>Snímek 5</vt:lpstr>
      <vt:lpstr>Snímek 6</vt:lpstr>
      <vt:lpstr>Snímek 7</vt:lpstr>
      <vt:lpstr>Snímek 8</vt:lpstr>
      <vt:lpstr>Odpovězte na otázky:</vt:lpstr>
      <vt:lpstr>Správné odpovědi: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Mýdla</dc:title>
  <dc:creator>user</dc:creator>
  <cp:lastModifiedBy>user</cp:lastModifiedBy>
  <cp:revision>16</cp:revision>
  <dcterms:created xsi:type="dcterms:W3CDTF">2014-02-07T07:39:54Z</dcterms:created>
  <dcterms:modified xsi:type="dcterms:W3CDTF">2014-03-28T20:59:43Z</dcterms:modified>
</cp:coreProperties>
</file>