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2" r:id="rId5"/>
    <p:sldId id="265" r:id="rId6"/>
    <p:sldId id="259" r:id="rId7"/>
    <p:sldId id="260" r:id="rId8"/>
    <p:sldId id="26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lára Ujfaluši" initials="KU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75" d="100"/>
          <a:sy n="75" d="100"/>
        </p:scale>
        <p:origin x="-121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4AC1F-029F-4A5A-B7F3-D0D77FA753BE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19D5D8-545C-46AC-932E-26393AAC4E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7887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9D5D8-545C-46AC-932E-26393AAC4EC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479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52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45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75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66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10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90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74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6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0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7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22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4000"/>
            <a:lum/>
          </a:blip>
          <a:srcRect/>
          <a:stretch>
            <a:fillRect l="-7000" t="6000" r="-8000" b="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85C8E-117E-4DD3-A630-79B6D9E4B128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6A181-B29D-463F-BECB-80B546EC54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545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402456" y="1571387"/>
            <a:ext cx="597666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 smtClean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404664"/>
            <a:ext cx="8568952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200" dirty="0" smtClean="0"/>
              <a:t>VY_32_INOVACE_16_PRAKTICKÉ </a:t>
            </a:r>
            <a:r>
              <a:rPr lang="cs-CZ" sz="2200" dirty="0" smtClean="0"/>
              <a:t>ČINNOSTI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86" y="3429000"/>
            <a:ext cx="28465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Příjemce:</a:t>
            </a:r>
          </a:p>
          <a:p>
            <a:r>
              <a:rPr lang="cs-CZ" dirty="0" smtClean="0"/>
              <a:t>ZŠ Břidličná, okres Bruntál</a:t>
            </a:r>
          </a:p>
          <a:p>
            <a:r>
              <a:rPr lang="cs-CZ" dirty="0" smtClean="0"/>
              <a:t>Komenského 360</a:t>
            </a:r>
          </a:p>
          <a:p>
            <a:r>
              <a:rPr lang="cs-CZ" dirty="0" smtClean="0"/>
              <a:t>79351 Břidličná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22615"/>
            <a:ext cx="3289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Doporučeno pro: </a:t>
            </a:r>
            <a:r>
              <a:rPr lang="cs-CZ" dirty="0" smtClean="0"/>
              <a:t>6.-8.  ročník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Praktické činnosti</a:t>
            </a:r>
          </a:p>
          <a:p>
            <a:r>
              <a:rPr lang="cs-CZ" b="1" dirty="0" smtClean="0"/>
              <a:t>Autor: </a:t>
            </a:r>
            <a:r>
              <a:rPr lang="cs-CZ" dirty="0" smtClean="0"/>
              <a:t>Bc. Klára </a:t>
            </a:r>
            <a:r>
              <a:rPr lang="cs-CZ" dirty="0" err="1" smtClean="0"/>
              <a:t>Ujfaluši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5673" y="6306692"/>
            <a:ext cx="4350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INVESTICE DO ROZVOJE VZDĚLÁNÍ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51" y="5358976"/>
            <a:ext cx="2964874" cy="957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49092"/>
            <a:ext cx="2016224" cy="957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283" y="5373680"/>
            <a:ext cx="1221220" cy="933012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087982" y="1604918"/>
            <a:ext cx="4605611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MASO A MASNÉ VÝROBKY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81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760380"/>
            <a:ext cx="8229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Maso – svalovina a vnitřnosti živočichů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0798" y="1927656"/>
            <a:ext cx="16956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Složení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36455" y="2635542"/>
            <a:ext cx="329205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Bílkoviny</a:t>
            </a:r>
          </a:p>
          <a:p>
            <a:r>
              <a:rPr lang="cs-CZ" sz="4000" dirty="0" smtClean="0"/>
              <a:t>Tuky</a:t>
            </a:r>
          </a:p>
          <a:p>
            <a:r>
              <a:rPr lang="cs-CZ" sz="4000" dirty="0" smtClean="0"/>
              <a:t>Minerální látky</a:t>
            </a:r>
          </a:p>
          <a:p>
            <a:r>
              <a:rPr lang="cs-CZ" sz="4000" dirty="0" smtClean="0"/>
              <a:t>Vitamíny</a:t>
            </a:r>
          </a:p>
          <a:p>
            <a:r>
              <a:rPr lang="cs-CZ" sz="4000" dirty="0" smtClean="0"/>
              <a:t>Voda ( 75%)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5302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5399" y="-1605586"/>
            <a:ext cx="212511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Druhy masa: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88979" y="1248395"/>
            <a:ext cx="1522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vepřové</a:t>
            </a:r>
            <a:endParaRPr lang="cs-CZ" sz="3200" dirty="0"/>
          </a:p>
        </p:txBody>
      </p:sp>
      <p:sp>
        <p:nvSpPr>
          <p:cNvPr id="4" name="TextovéPole 9"/>
          <p:cNvSpPr txBox="1"/>
          <p:nvPr/>
        </p:nvSpPr>
        <p:spPr>
          <a:xfrm>
            <a:off x="5632695" y="3886662"/>
            <a:ext cx="1549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skopové</a:t>
            </a:r>
            <a:endParaRPr lang="cs-CZ" sz="3200" dirty="0"/>
          </a:p>
        </p:txBody>
      </p:sp>
      <p:sp>
        <p:nvSpPr>
          <p:cNvPr id="5" name="TextovéPole 9"/>
          <p:cNvSpPr txBox="1"/>
          <p:nvPr/>
        </p:nvSpPr>
        <p:spPr>
          <a:xfrm>
            <a:off x="2544899" y="3922041"/>
            <a:ext cx="1087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telecí</a:t>
            </a:r>
            <a:endParaRPr lang="cs-CZ" sz="3200" dirty="0"/>
          </a:p>
        </p:txBody>
      </p:sp>
      <p:sp>
        <p:nvSpPr>
          <p:cNvPr id="6" name="TextovéPole 9"/>
          <p:cNvSpPr txBox="1"/>
          <p:nvPr/>
        </p:nvSpPr>
        <p:spPr>
          <a:xfrm>
            <a:off x="1076326" y="1240725"/>
            <a:ext cx="12536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/>
              <a:t>h</a:t>
            </a:r>
            <a:r>
              <a:rPr lang="cs-CZ" sz="3200" dirty="0" smtClean="0"/>
              <a:t>ovězí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278249" y="1248394"/>
            <a:ext cx="1158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králičí</a:t>
            </a:r>
            <a:endParaRPr lang="cs-CZ" sz="3200" dirty="0"/>
          </a:p>
        </p:txBody>
      </p:sp>
      <p:pic>
        <p:nvPicPr>
          <p:cNvPr id="2050" name="Picture 2" descr="C:\Users\ujfakl\AppData\Local\Microsoft\Windows\Temporary Internet Files\Content.IE5\BU2U2IC7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2845296" cy="18968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jfakl\AppData\Local\Microsoft\Windows\Temporary Internet Files\Content.IE5\91XUV6PS\MP900431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32856"/>
            <a:ext cx="2401679" cy="15948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jfakl\AppData\Local\Microsoft\Windows\Temporary Internet Files\Content.IE5\BU2U2IC7\MP9004309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2"/>
            <a:ext cx="2462627" cy="16372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jfakl\AppData\Local\Microsoft\Windows\Temporary Internet Files\Content.IE5\DRHBQ9B8\MP9002622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53136"/>
            <a:ext cx="2242592" cy="14804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jfakl\AppData\Local\Microsoft\Windows\Temporary Internet Files\Content.IE5\BF1WXUJQ\MP90017890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9120"/>
            <a:ext cx="2512350" cy="16618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812780" y="471284"/>
            <a:ext cx="31288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Druhy masa: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35643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9"/>
          <p:cNvSpPr txBox="1"/>
          <p:nvPr/>
        </p:nvSpPr>
        <p:spPr>
          <a:xfrm>
            <a:off x="262875" y="3518638"/>
            <a:ext cx="1121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/>
              <a:t>d</a:t>
            </a:r>
            <a:r>
              <a:rPr lang="cs-CZ" sz="2400" dirty="0" smtClean="0"/>
              <a:t>růbeží</a:t>
            </a:r>
          </a:p>
        </p:txBody>
      </p:sp>
      <p:sp>
        <p:nvSpPr>
          <p:cNvPr id="3" name="TextovéPole 9"/>
          <p:cNvSpPr txBox="1"/>
          <p:nvPr/>
        </p:nvSpPr>
        <p:spPr>
          <a:xfrm>
            <a:off x="587786" y="1635273"/>
            <a:ext cx="1081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zvěřina</a:t>
            </a:r>
            <a:endParaRPr lang="cs-CZ" sz="2400" dirty="0"/>
          </a:p>
        </p:txBody>
      </p:sp>
      <p:sp>
        <p:nvSpPr>
          <p:cNvPr id="5" name="TextovéPole 9"/>
          <p:cNvSpPr txBox="1"/>
          <p:nvPr/>
        </p:nvSpPr>
        <p:spPr>
          <a:xfrm>
            <a:off x="256582" y="5332089"/>
            <a:ext cx="1380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vnitřnosti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12780" y="471284"/>
            <a:ext cx="31288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Druhy masa:</a:t>
            </a:r>
            <a:endParaRPr lang="cs-CZ" sz="4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2" t="-415" r="1873" b="35818"/>
          <a:stretch/>
        </p:blipFill>
        <p:spPr>
          <a:xfrm>
            <a:off x="6516216" y="4437112"/>
            <a:ext cx="2108200" cy="1651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005064"/>
            <a:ext cx="1846514" cy="1384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4" name="Picture 2" descr="C:\Users\ujfakl\AppData\Local\Microsoft\Windows\Temporary Internet Files\Content.IE5\1PNL7855\MP9004038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40768"/>
            <a:ext cx="1152128" cy="172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jfakl\AppData\Local\Microsoft\Windows\Temporary Internet Files\Content.IE5\DV99H4J8\MP9004072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8760"/>
            <a:ext cx="1411100" cy="211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jfakl\AppData\Local\Microsoft\Windows\Temporary Internet Files\Content.IE5\1PNL7855\MP9004252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56992"/>
            <a:ext cx="2267281" cy="1510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169024"/>
            <a:ext cx="1944216" cy="14581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33629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9"/>
          <p:cNvSpPr txBox="1"/>
          <p:nvPr/>
        </p:nvSpPr>
        <p:spPr>
          <a:xfrm>
            <a:off x="310034" y="1484784"/>
            <a:ext cx="3331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s</a:t>
            </a:r>
            <a:r>
              <a:rPr lang="cs-CZ" sz="3600" dirty="0" smtClean="0"/>
              <a:t>ladkovodní ryby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12780" y="471284"/>
            <a:ext cx="31288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Druhy masa: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516" y="1546340"/>
            <a:ext cx="2225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mořské ryby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328" y="3862958"/>
            <a:ext cx="2172481" cy="923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597" y="5274877"/>
            <a:ext cx="2502746" cy="13069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085184"/>
            <a:ext cx="2477716" cy="1545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9" y="2131114"/>
            <a:ext cx="2315328" cy="13255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276872"/>
            <a:ext cx="1992836" cy="11660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33056"/>
            <a:ext cx="2952328" cy="6495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ovéPole 19"/>
          <p:cNvSpPr txBox="1"/>
          <p:nvPr/>
        </p:nvSpPr>
        <p:spPr>
          <a:xfrm>
            <a:off x="4211960" y="5805264"/>
            <a:ext cx="754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treska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81821" y="2534594"/>
            <a:ext cx="939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makrela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32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139952" y="2966486"/>
            <a:ext cx="470763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Kaviár -  nasolené jikry jesetera a lososa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7" y="5949280"/>
            <a:ext cx="56982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Dary moře -  humři, krabi, krevety, chobotnice,…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6656" y="2966487"/>
            <a:ext cx="31014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Ústřice- pojídají se syrové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80912" y="5949280"/>
            <a:ext cx="14046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Želvy, žáby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12780" y="471284"/>
            <a:ext cx="31288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Druhy masa:</a:t>
            </a:r>
            <a:endParaRPr lang="cs-CZ" sz="4400" b="1" dirty="0"/>
          </a:p>
        </p:txBody>
      </p:sp>
      <p:pic>
        <p:nvPicPr>
          <p:cNvPr id="4098" name="Picture 2" descr="C:\Users\ujfakl\AppData\Local\Microsoft\Windows\Temporary Internet Files\Content.IE5\91XUV6PS\MP900433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577" y="692696"/>
            <a:ext cx="1916185" cy="23252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jfakl\AppData\Local\Microsoft\Windows\Temporary Internet Files\Content.IE5\YF2OIU1J\MP9004100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7"/>
            <a:ext cx="2016224" cy="17641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jfakl\AppData\Local\Microsoft\Windows\Temporary Internet Files\Content.IE5\RG7RH5SK\MP900431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604" y="4077072"/>
            <a:ext cx="2813911" cy="18752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jfakl\AppData\Local\Microsoft\Windows\Temporary Internet Files\Content.IE5\DV99H4J8\MP9004383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90" y="4465744"/>
            <a:ext cx="1884070" cy="13976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jfakl\AppData\Local\Microsoft\Windows\Temporary Internet Files\Content.IE5\4ZDAVBXJ\MP9004005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65" y="3789040"/>
            <a:ext cx="1798773" cy="22490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30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jfakl\AppData\Local\Microsoft\Windows\Temporary Internet Files\Content.IE5\3CP4213K\MP9004221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76316">
            <a:off x="612575" y="3729657"/>
            <a:ext cx="1810032" cy="270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29724" y="3140968"/>
            <a:ext cx="2793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Úpravy masa: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2503" y="3021302"/>
            <a:ext cx="956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vaření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80914" y="2586198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dušení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15316" y="2679303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pečení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3878729"/>
            <a:ext cx="1252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grilování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53739" y="3878729"/>
            <a:ext cx="1198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smažení</a:t>
            </a:r>
            <a:endParaRPr lang="cs-CZ" sz="2400" dirty="0"/>
          </a:p>
        </p:txBody>
      </p:sp>
      <p:pic>
        <p:nvPicPr>
          <p:cNvPr id="1026" name="Picture 2" descr="C:\Users\ujfakl\AppData\Local\Microsoft\Windows\Temporary Internet Files\Content.IE5\4DSB5VIF\MP900422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2"/>
            <a:ext cx="2715416" cy="1584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jfakl\AppData\Local\Microsoft\Windows\Temporary Internet Files\Content.IE5\SRRF1N3D\MP9004332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5566">
            <a:off x="6259716" y="3256946"/>
            <a:ext cx="2176907" cy="32609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jfakl\AppData\Local\Microsoft\Windows\Temporary Internet Files\Content.IE5\3CP4213K\MP9004052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48680"/>
            <a:ext cx="3225959" cy="23042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jfakl\AppData\Local\Microsoft\Windows\Temporary Internet Files\Content.IE5\K16V0ZDO\MP9004328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764704"/>
            <a:ext cx="2808312" cy="18722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57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548732"/>
            <a:ext cx="80648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2800" dirty="0"/>
              <a:t>Který druh masa máš </a:t>
            </a:r>
            <a:r>
              <a:rPr lang="cs-CZ" sz="2800" dirty="0" smtClean="0"/>
              <a:t>nejraději?</a:t>
            </a: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Který druh masa bys nikdy nechtěl ochutnat?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Máte v rodině nějaké typické jídlo s použitím masa?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Najdi recept na hlavní chod z vepřového masa.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Kdo je to vegetarián?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Co je to steak a jak jej můžeme podávat?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741264"/>
            <a:ext cx="184193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solidFill>
                  <a:prstClr val="black"/>
                </a:solidFill>
              </a:rPr>
              <a:t>Úkoly</a:t>
            </a:r>
            <a:r>
              <a:rPr lang="cs-CZ" sz="4400" b="1" dirty="0">
                <a:solidFill>
                  <a:prstClr val="black"/>
                </a:solidFill>
              </a:rPr>
              <a:t>:</a:t>
            </a:r>
          </a:p>
        </p:txBody>
      </p:sp>
      <p:pic>
        <p:nvPicPr>
          <p:cNvPr id="1026" name="Picture 2" descr="C:\Users\ujfakl\AppData\Local\Microsoft\Windows\Temporary Internet Files\Content.IE5\3CP4213K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8939"/>
            <a:ext cx="2393806" cy="239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4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484784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http://commons.wikimedia.org/wiki/File:Esox_lucius_Prague_Vltava_2.jpg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1844824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http://commons.wikimedia.org/wiki/File:Scomber_scombrus_1_-_2011.02.04.jpg?uselang=cs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2636912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http://commons.wikimedia.org/wiki/File:Oncorhynchus_mykiss.jpeg?uselang=cs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528" y="378904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http://commons.wikimedia.org/wiki/File:Kapr_obecn%C3%BD.jpg?uselang=cs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48780" y="3068960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http://cs.wikipedia.org/wiki/Soubor:Pollachius_pollachius_02.jpg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23528" y="342900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http://commons.wikimedia.org/wiki/File:Sardine_photo4_exp.jpg?uselang=cs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3528" y="4149080"/>
            <a:ext cx="9001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http://commons.wikimedia.org/wiki/File:Krocan_a_slepice_(01).jpg?uselang=cs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23528" y="4509120"/>
            <a:ext cx="7758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http://commons.wikimedia.org/wiki/File:Slepice.jpg?uselang=cs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980728"/>
            <a:ext cx="670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2011-12-10].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7544" y="54868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Obrázky</a:t>
            </a:r>
            <a:r>
              <a:rPr lang="cs-CZ" b="1" dirty="0">
                <a:latin typeface="Times New Roman" pitchFamily="18" charset="0"/>
              </a:rPr>
              <a:t>: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23528" y="2276872"/>
            <a:ext cx="8910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http://commons.wikimedia.org/wiki/File:Hus%C3%AD_j%C3%A1tra.jpg?uselang=cs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5085184"/>
            <a:ext cx="5588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webu Office.com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33481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1030</TotalTime>
  <Words>222</Words>
  <Application>Microsoft Office PowerPoint</Application>
  <PresentationFormat>Předvádění na obrazovce (4:3)</PresentationFormat>
  <Paragraphs>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Klára Ujfaluši</cp:lastModifiedBy>
  <cp:revision>52</cp:revision>
  <dcterms:created xsi:type="dcterms:W3CDTF">2011-12-29T14:57:09Z</dcterms:created>
  <dcterms:modified xsi:type="dcterms:W3CDTF">2012-02-05T17:49:13Z</dcterms:modified>
</cp:coreProperties>
</file>