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  <p:sldMasterId id="2147483685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563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bg-BG"/>
              <a:t>Klepnutím lze upravit styl předlohy nadpisů.</a:t>
            </a:r>
          </a:p>
        </p:txBody>
      </p:sp>
      <p:sp>
        <p:nvSpPr>
          <p:cNvPr id="563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bg-BG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8211D-07A5-461C-AB59-12F5FD761E86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E09C68-99A9-49B3-BF87-91F3C093FCA7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FCC5C7-276F-4CA8-BC00-EF0865749BD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5C453E-E029-465A-8468-36AB03210521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0685B-F637-4BA9-AFEB-C808C212873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28EC20-273C-4E8D-92CE-889305DCF2A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A72B0-322A-4990-A441-3064BC82F521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FD8FF-D51F-4A74-A5C0-6E89FFAFB9A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EE829-BA28-4AE0-9660-1F543E95FF5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B60F4D-9BD6-4BDB-BFC2-EACE8B576AE8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3BB08D-1FC2-4D7B-90C4-6C820C91752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EDB9F-8E2D-48CD-9234-D8DFB5F1FC7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48E58-87DA-44A9-B0F2-16DA82E3A4B6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BD1B5A-2E57-4527-96B1-20D959D36463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0DACF-99AB-4DCB-AECA-C986646C525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4925A1-3F8A-4AA8-880C-F204FFFF6FA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74228-AD15-4367-9D91-4AB89811B951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682C4-8313-4099-B3C4-350CD5A92D4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8779CF-7E85-4A40-8A9F-31B3D17C8F3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F8495D-CACD-44AD-9B1A-20ADF04EBD5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4C5490-A440-4039-80CA-4342F0F02436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F0D249-129E-4B5E-975C-C0DD136E0DB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55299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5300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55302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3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4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5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6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8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9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553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553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553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53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53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2FA46EED-639E-457C-A506-5E19E1A4D65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1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04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D23DBBD-F2A7-425B-AE42-B97E6AA94FA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8370" name="Group 2"/>
          <p:cNvGraphicFramePr>
            <a:graphicFrameLocks noGrp="1"/>
          </p:cNvGraphicFramePr>
          <p:nvPr/>
        </p:nvGraphicFramePr>
        <p:xfrm>
          <a:off x="1785938" y="1928813"/>
          <a:ext cx="5849937" cy="2013204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9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4"/>
          <p:cNvSpPr>
            <a:spLocks noChangeArrowheads="1"/>
          </p:cNvSpPr>
          <p:nvPr/>
        </p:nvSpPr>
        <p:spPr bwMode="auto">
          <a:xfrm>
            <a:off x="571500" y="3640138"/>
            <a:ext cx="7643813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Číslo a název klíčové aktivity: 	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III/2 Inovace a zkvalitnění výuky prostřednictvím ICT </a:t>
            </a:r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6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DUM:			VY_32_INOVACE_07Jen_4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Název DUM:			Opotřebení DM, odpisy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Jméno autora: 		Ing. Věra </a:t>
            </a:r>
            <a:r>
              <a:rPr lang="cs-CZ" sz="1200" b="1" dirty="0" err="1">
                <a:solidFill>
                  <a:srgbClr val="000000"/>
                </a:solidFill>
                <a:latin typeface="Arial" charset="0"/>
              </a:rPr>
              <a:t>Jeníková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Ročník: 			1. - 4.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oblast: 		ekonomika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obor: 	</a:t>
            </a:r>
            <a:r>
              <a:rPr lang="cs-CZ" sz="1200" b="1" dirty="0">
                <a:solidFill>
                  <a:srgbClr val="000000"/>
                </a:solidFill>
              </a:rPr>
              <a:t> 	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obory ukončované maturitní zkouškou 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Klíčová slova: 		opotřebení majetku, odpisy, funkce odpisů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Anotace: 			Žák se seznámí se základním principem opotřebení DM, pochopí 			princip a důvody odpisování DM, dokáže rozlišit druhy odpisů, 			porozumí jejich funkcím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Druh učebního materiálu: 	prezentace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Očekávaný výstup: 		chápe pojem opotřebení, vysvětlí pojem odpisy a jejich principy, 			rozlišuje druhy funkce odpisů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Metodika učebního materiálu: 	spusťte klávesou F5, výklad</a:t>
            </a:r>
            <a:endParaRPr lang="cs-CZ" sz="12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OPOTŘEBENÍ DM, ODPISY</a:t>
            </a:r>
            <a:endParaRPr lang="bg-BG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Opotřebení DM</a:t>
            </a:r>
            <a:endParaRPr lang="bg-B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Co již víme o DM:</a:t>
            </a:r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DM se postupně opotřebovává, tj. postupně dochází ke snižování jeho hodnoty</a:t>
            </a:r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Hodnota DM se do nákladů podniku přenáší postupně</a:t>
            </a:r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Opotřebení je způsobeno činností ale také nečinností</a:t>
            </a:r>
            <a:endParaRPr lang="bg-BG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Formy opotřebení</a:t>
            </a:r>
            <a:endParaRPr lang="bg-BG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b="1" smtClean="0"/>
              <a:t>Fyzické</a:t>
            </a:r>
            <a:r>
              <a:rPr lang="cs-CZ" smtClean="0"/>
              <a:t> – dochází k němu používáním DM, projevuje se snižováním užitné hodnoty, každá věc má svoji dobu životnosti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smtClean="0"/>
              <a:t>Morální</a:t>
            </a:r>
            <a:r>
              <a:rPr lang="cs-CZ" smtClean="0"/>
              <a:t> – jedná se o technické zastarávání DM, i funkční věc je zastaralá, pokud existuje technicky dokonalejší model. </a:t>
            </a:r>
            <a:endParaRPr lang="bg-BG" smtClean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Odpisy DM </a:t>
            </a:r>
            <a:endParaRPr lang="bg-BG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Peněžní vyjádření opotřebení DM</a:t>
            </a:r>
          </a:p>
          <a:p>
            <a:pPr eaLnBrk="1" hangingPunct="1">
              <a:defRPr/>
            </a:pPr>
            <a:r>
              <a:rPr lang="cs-CZ" sz="2800" smtClean="0"/>
              <a:t>Vstupní cena se pravidelně snižuje o určitou částku</a:t>
            </a:r>
          </a:p>
          <a:p>
            <a:pPr eaLnBrk="1" hangingPunct="1">
              <a:defRPr/>
            </a:pPr>
            <a:r>
              <a:rPr lang="cs-CZ" sz="2800" smtClean="0"/>
              <a:t>Oprávky – postupný součet odpisů, na počátku odpisování je nulová, na konci odpovídá vstupní ceně</a:t>
            </a:r>
          </a:p>
          <a:p>
            <a:pPr eaLnBrk="1" hangingPunct="1">
              <a:defRPr/>
            </a:pPr>
            <a:r>
              <a:rPr lang="cs-CZ" sz="2800" smtClean="0"/>
              <a:t>Zůstatková cena – cena snížená o oprávky</a:t>
            </a:r>
            <a:endParaRPr lang="bg-BG" sz="2800" smtClean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Druhy odpisů</a:t>
            </a:r>
            <a:endParaRPr lang="bg-BG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b="1" smtClean="0"/>
              <a:t>Účetní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b="1" smtClean="0"/>
              <a:t>Daňové</a:t>
            </a:r>
            <a:r>
              <a:rPr lang="cs-CZ" smtClean="0"/>
              <a:t> </a:t>
            </a:r>
            <a:endParaRPr lang="bg-BG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Funkce odpisů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/>
              <a:t>Z pohledu podniku: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funkce nákladová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funkce zdrojová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b="1" smtClean="0"/>
              <a:t>Z pohledu státu: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mtClean="0"/>
              <a:t>	- funkce fiskální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mtClean="0"/>
              <a:t>	- funkce rozvojová</a:t>
            </a:r>
            <a:endParaRPr lang="bg-BG" smtClean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        Odpovězte na otázky:</a:t>
            </a:r>
            <a:endParaRPr lang="bg-BG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Čím je způsobeno opotřebení DM?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Jaké formy opotřebení znáte? Vysvětlete.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Vysvětlete pojem odpisy?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Co jsou oprávky?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Jak rozumíte pojmu zůstatková cena?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Jaké druhy odpisy znáte?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Vyjmenujte a </a:t>
            </a:r>
            <a:r>
              <a:rPr lang="cs-CZ" sz="2800" dirty="0" smtClean="0"/>
              <a:t>vysvětlete, </a:t>
            </a:r>
            <a:r>
              <a:rPr lang="cs-CZ" sz="2800" dirty="0" smtClean="0"/>
              <a:t>jaké funkce odpisy plní.</a:t>
            </a:r>
            <a:endParaRPr lang="bg-BG" sz="2800" dirty="0" smtClean="0"/>
          </a:p>
        </p:txBody>
      </p:sp>
      <p:pic>
        <p:nvPicPr>
          <p:cNvPr id="12292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609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        Řešení</a:t>
            </a:r>
            <a:endParaRPr lang="bg-BG" smtClean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mtClean="0"/>
              <a:t>Odpovědi viz. prezentace</a:t>
            </a:r>
            <a:endParaRPr lang="bg-BG" smtClean="0"/>
          </a:p>
        </p:txBody>
      </p:sp>
      <p:pic>
        <p:nvPicPr>
          <p:cNvPr id="13316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609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Zdroje</a:t>
            </a:r>
            <a:endParaRPr lang="bg-BG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Švarcová J. a kol.: Ekonomie stručný přehled, Zlín 2006/2007, CEED, ISBN 80-903433-3-3</a:t>
            </a:r>
          </a:p>
          <a:p>
            <a:pPr eaLnBrk="1" hangingPunct="1">
              <a:defRPr/>
            </a:pPr>
            <a:r>
              <a:rPr lang="cs-CZ" smtClean="0"/>
              <a:t>Zlámal J., Mendl Z.: Ekonomie nejen k maturitě, Krelice na Hané 2009, Computer Media, ISBN 978-80-86686-99-8</a:t>
            </a:r>
            <a:endParaRPr lang="bg-BG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93</TotalTime>
  <Words>270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Tahoma</vt:lpstr>
      <vt:lpstr>Arial</vt:lpstr>
      <vt:lpstr>Wingdings</vt:lpstr>
      <vt:lpstr>Calibri</vt:lpstr>
      <vt:lpstr>Times New Roman</vt:lpstr>
      <vt:lpstr>Verdana</vt:lpstr>
      <vt:lpstr>Třpyt</vt:lpstr>
      <vt:lpstr>Výchozí návrh</vt:lpstr>
      <vt:lpstr>Snímek 1</vt:lpstr>
      <vt:lpstr>Snímek 2</vt:lpstr>
      <vt:lpstr>OPOTŘEBENÍ DM, ODPISY</vt:lpstr>
      <vt:lpstr>Opotřebení DM</vt:lpstr>
      <vt:lpstr>Formy opotřebení</vt:lpstr>
      <vt:lpstr>Odpisy DM </vt:lpstr>
      <vt:lpstr>Druhy odpisů</vt:lpstr>
      <vt:lpstr>Funkce odpisů</vt:lpstr>
      <vt:lpstr>        Odpovězte na otázky:</vt:lpstr>
      <vt:lpstr>        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11</cp:revision>
  <cp:lastPrinted>1601-01-01T00:00:00Z</cp:lastPrinted>
  <dcterms:created xsi:type="dcterms:W3CDTF">2013-03-09T16:23:13Z</dcterms:created>
  <dcterms:modified xsi:type="dcterms:W3CDTF">2014-04-02T10:44:10Z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