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5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FBB89-5077-4A3E-BB20-60E1B0E55931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4BE5-A297-4CC7-AC99-FC816B700C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FBB89-5077-4A3E-BB20-60E1B0E55931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4BE5-A297-4CC7-AC99-FC816B700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FBB89-5077-4A3E-BB20-60E1B0E55931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4BE5-A297-4CC7-AC99-FC816B700C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FBB89-5077-4A3E-BB20-60E1B0E55931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4BE5-A297-4CC7-AC99-FC816B700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FBB89-5077-4A3E-BB20-60E1B0E55931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4BE5-A297-4CC7-AC99-FC816B700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FBB89-5077-4A3E-BB20-60E1B0E55931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4BE5-A297-4CC7-AC99-FC816B700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FBB89-5077-4A3E-BB20-60E1B0E55931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4BE5-A297-4CC7-AC99-FC816B700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FBB89-5077-4A3E-BB20-60E1B0E55931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4BE5-A297-4CC7-AC99-FC816B700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FBB89-5077-4A3E-BB20-60E1B0E55931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0A34BE5-A297-4CC7-AC99-FC816B700C6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FBB89-5077-4A3E-BB20-60E1B0E55931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4BE5-A297-4CC7-AC99-FC816B700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9FBB89-5077-4A3E-BB20-60E1B0E55931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4BE5-A297-4CC7-AC99-FC816B700C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A9FBB89-5077-4A3E-BB20-60E1B0E55931}" type="datetimeFigureOut">
              <a:rPr lang="cs-CZ" smtClean="0"/>
              <a:t>5.2.2012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0A34BE5-A297-4CC7-AC99-FC816B700C6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hyperlink" Target="http://www.toprecepty.cz/recept/2371-palacinky-se-spenatem-a-slaninou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339752" y="1556792"/>
            <a:ext cx="4824536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RECEPT NA PALAČINKY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404664"/>
            <a:ext cx="8568952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200" dirty="0" smtClean="0"/>
              <a:t>VY_32_INOVACE_18_PRAKTICKÉ </a:t>
            </a:r>
            <a:r>
              <a:rPr lang="cs-CZ" sz="2200" dirty="0" smtClean="0"/>
              <a:t>ČINNOSTI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86" y="3429000"/>
            <a:ext cx="28465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Příjemce:</a:t>
            </a:r>
          </a:p>
          <a:p>
            <a:r>
              <a:rPr lang="cs-CZ" dirty="0" smtClean="0"/>
              <a:t>ZŠ Břidličná, okres Bruntál</a:t>
            </a:r>
          </a:p>
          <a:p>
            <a:r>
              <a:rPr lang="cs-CZ" dirty="0" smtClean="0"/>
              <a:t>Komenského 360</a:t>
            </a:r>
          </a:p>
          <a:p>
            <a:r>
              <a:rPr lang="cs-CZ" dirty="0" smtClean="0"/>
              <a:t>79351 Břidličná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3522615"/>
            <a:ext cx="32898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Doporučeno pro: </a:t>
            </a:r>
            <a:r>
              <a:rPr lang="cs-CZ" dirty="0" smtClean="0"/>
              <a:t>6.-8.  ročník</a:t>
            </a:r>
          </a:p>
          <a:p>
            <a:r>
              <a:rPr lang="cs-CZ" b="1" dirty="0" smtClean="0"/>
              <a:t>Předmět: </a:t>
            </a:r>
            <a:r>
              <a:rPr lang="cs-CZ" dirty="0" smtClean="0"/>
              <a:t>Praktické činnosti</a:t>
            </a:r>
          </a:p>
          <a:p>
            <a:r>
              <a:rPr lang="cs-CZ" b="1" dirty="0" smtClean="0"/>
              <a:t>Autor: </a:t>
            </a:r>
            <a:r>
              <a:rPr lang="cs-CZ" dirty="0" smtClean="0"/>
              <a:t>Bc. Klára </a:t>
            </a:r>
            <a:r>
              <a:rPr lang="cs-CZ" dirty="0" err="1" smtClean="0"/>
              <a:t>Ujfaluši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15673" y="6306692"/>
            <a:ext cx="4350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INVESTICE DO ROZVOJE VZDĚLÁNÍ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8351" y="5358976"/>
            <a:ext cx="2964874" cy="9576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349092"/>
            <a:ext cx="2016224" cy="957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5283" y="5373680"/>
            <a:ext cx="1221220" cy="933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504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jfakl\AppData\Local\Microsoft\Windows\Temporary Internet Files\Content.IE5\YF2OIU1J\MP9004252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492896"/>
            <a:ext cx="3888432" cy="38884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RECEPT NA PALAČINKY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68860"/>
            <a:ext cx="8229600" cy="13681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Palačinky jsou oblíbené jídlo v mnoha zemích. Přemýšlej, jak se slovo palačinky řekne v různých jazycích.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237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jednotlivá slovíčka s jazykem: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060848"/>
            <a:ext cx="7704856" cy="3960440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pancake</a:t>
            </a:r>
            <a:r>
              <a:rPr lang="cs-CZ" dirty="0" smtClean="0"/>
              <a:t>                          němčina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blin</a:t>
            </a:r>
            <a:r>
              <a:rPr lang="cs-CZ" dirty="0" smtClean="0"/>
              <a:t>                                 angličtina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crepe</a:t>
            </a:r>
            <a:r>
              <a:rPr lang="cs-CZ" dirty="0" smtClean="0"/>
              <a:t>                               francouzština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frittella</a:t>
            </a:r>
            <a:r>
              <a:rPr lang="cs-CZ" dirty="0" smtClean="0"/>
              <a:t>                            ruština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pfannkuchen</a:t>
            </a:r>
            <a:r>
              <a:rPr lang="cs-CZ" dirty="0" smtClean="0"/>
              <a:t>                  polština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nalešnik</a:t>
            </a:r>
            <a:r>
              <a:rPr lang="cs-CZ" dirty="0" smtClean="0"/>
              <a:t>                          španělština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crěpe</a:t>
            </a:r>
            <a:r>
              <a:rPr lang="cs-CZ" dirty="0" smtClean="0"/>
              <a:t>                               italština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2966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372576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pancake</a:t>
            </a:r>
            <a:r>
              <a:rPr lang="cs-CZ" dirty="0" smtClean="0"/>
              <a:t>                          angličtina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blin</a:t>
            </a:r>
            <a:r>
              <a:rPr lang="cs-CZ" dirty="0" smtClean="0"/>
              <a:t>                                  ruština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crepe</a:t>
            </a:r>
            <a:r>
              <a:rPr lang="cs-CZ" dirty="0" smtClean="0"/>
              <a:t>                               španělština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frittella</a:t>
            </a:r>
            <a:r>
              <a:rPr lang="cs-CZ" dirty="0" smtClean="0"/>
              <a:t>                            italština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pfannkuchen</a:t>
            </a:r>
            <a:r>
              <a:rPr lang="cs-CZ" dirty="0" smtClean="0"/>
              <a:t>                  němčina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nalešnik</a:t>
            </a:r>
            <a:r>
              <a:rPr lang="cs-CZ" dirty="0" smtClean="0"/>
              <a:t>                           polština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 smtClean="0"/>
              <a:t>crěpe</a:t>
            </a:r>
            <a:r>
              <a:rPr lang="cs-CZ" dirty="0" smtClean="0"/>
              <a:t>                                francouzština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2317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Recept na  10 kusů sladkých palačinek: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780928"/>
            <a:ext cx="5338936" cy="3509744"/>
          </a:xfrm>
        </p:spPr>
        <p:txBody>
          <a:bodyPr/>
          <a:lstStyle/>
          <a:p>
            <a:r>
              <a:rPr lang="cs-CZ" dirty="0" smtClean="0"/>
              <a:t>Co budeme potřebovat: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200 g polohrubá mouka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1 – 2 ks vejce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40 g cukr moučka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špetka soli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0,5 l mléka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olej na smažení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ujfakl\AppData\Local\Microsoft\Windows\Temporary Internet Files\Content.IE5\K16V0ZDO\MC9002517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520545"/>
            <a:ext cx="3728504" cy="314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253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všechny ingredience smícháme  v míse dohromady  a necháme chvíli uležet</a:t>
            </a:r>
          </a:p>
          <a:p>
            <a:r>
              <a:rPr lang="cs-CZ" dirty="0"/>
              <a:t> </a:t>
            </a:r>
            <a:r>
              <a:rPr lang="cs-CZ" dirty="0" smtClean="0"/>
              <a:t> na pánvi s trochou oleje smažíme z obou stran palačinky do zlatova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ujfakl\AppData\Local\Microsoft\Windows\Temporary Internet Files\Content.IE5\3CP4213K\MC9002321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45024"/>
            <a:ext cx="3096344" cy="2943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ujfakl\AppData\Local\Microsoft\Windows\Temporary Internet Files\Content.IE5\4ZDAVBXJ\MC9004129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90424">
            <a:off x="5490629" y="3963246"/>
            <a:ext cx="2703994" cy="2328174"/>
          </a:xfrm>
          <a:prstGeom prst="rect">
            <a:avLst/>
          </a:prstGeom>
          <a:noFill/>
          <a:scene3d>
            <a:camera prst="orthographicFront">
              <a:rot lat="0" lon="3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40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Servírování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2357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Palačinky můžeme servírovat  pomazané marmeládou a srolované, případně přeložené do trojúhelníku.</a:t>
            </a:r>
          </a:p>
          <a:p>
            <a:pPr marL="0" indent="0">
              <a:buNone/>
            </a:pPr>
            <a:r>
              <a:rPr lang="cs-CZ" dirty="0" smtClean="0"/>
              <a:t>Pocukrujeme.</a:t>
            </a:r>
          </a:p>
          <a:p>
            <a:pPr marL="0" indent="0">
              <a:buNone/>
            </a:pPr>
            <a:r>
              <a:rPr lang="cs-CZ" dirty="0" smtClean="0"/>
              <a:t>Podle chuti můžeme dozdobit ovocem, šlehačkou, zmrzlinou, strouhanou čokoládou apod.</a:t>
            </a:r>
          </a:p>
        </p:txBody>
      </p:sp>
      <p:pic>
        <p:nvPicPr>
          <p:cNvPr id="1026" name="Picture 2" descr="C:\Users\ujfakl\AppData\Local\Microsoft\Windows\Temporary Internet Files\Content.IE5\4ZDAVBXJ\MC900089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911196"/>
            <a:ext cx="3398689" cy="2673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jfakl\AppData\Local\Microsoft\Windows\Temporary Internet Files\Content.IE5\YF2OIU1J\MC9004132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62210"/>
            <a:ext cx="3362400" cy="2795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867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08112"/>
          </a:xfrm>
        </p:spPr>
        <p:txBody>
          <a:bodyPr>
            <a:normAutofit/>
          </a:bodyPr>
          <a:lstStyle/>
          <a:p>
            <a:r>
              <a:rPr lang="cs-CZ" dirty="0" smtClean="0"/>
              <a:t>Úkol na závěr: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36912"/>
            <a:ext cx="8229600" cy="22322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1.   </a:t>
            </a:r>
            <a:r>
              <a:rPr lang="cs-CZ" dirty="0" smtClean="0"/>
              <a:t>Zjisti, jakým způsobem se servírují palačinky </a:t>
            </a:r>
          </a:p>
          <a:p>
            <a:pPr marL="0" indent="0">
              <a:buNone/>
            </a:pPr>
            <a:r>
              <a:rPr lang="cs-CZ" dirty="0" smtClean="0"/>
              <a:t>      v jiných zemích.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2.  </a:t>
            </a:r>
            <a:r>
              <a:rPr lang="cs-CZ" dirty="0" smtClean="0"/>
              <a:t>Sestav recept na „palačinky na </a:t>
            </a:r>
            <a:r>
              <a:rPr lang="cs-CZ" dirty="0" err="1" smtClean="0"/>
              <a:t>slano</a:t>
            </a:r>
            <a:r>
              <a:rPr lang="cs-CZ" dirty="0" smtClean="0"/>
              <a:t>“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3.  </a:t>
            </a:r>
            <a:r>
              <a:rPr lang="cs-CZ" dirty="0" smtClean="0"/>
              <a:t>Jaký je rozdíl mezi palačinkou a  omeletou?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61482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ujfakl\AppData\Local\Microsoft\Windows\Temporary Internet Files\Content.IE5\YF2OIU1J\MP90042245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4135" y="1124744"/>
            <a:ext cx="3504555" cy="526969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20709" y="1988840"/>
            <a:ext cx="4646785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1.</a:t>
            </a:r>
            <a:r>
              <a:rPr lang="cs-CZ" sz="2600" dirty="0" smtClean="0"/>
              <a:t>Ve Spojených státech </a:t>
            </a:r>
          </a:p>
          <a:p>
            <a:r>
              <a:rPr lang="cs-CZ" sz="2600" dirty="0" smtClean="0"/>
              <a:t> a v Kanadě se palačinky</a:t>
            </a:r>
          </a:p>
          <a:p>
            <a:r>
              <a:rPr lang="cs-CZ" sz="2600" dirty="0" smtClean="0"/>
              <a:t> servírují  s javorovým sirupem.</a:t>
            </a:r>
          </a:p>
        </p:txBody>
      </p:sp>
      <p:pic>
        <p:nvPicPr>
          <p:cNvPr id="4101" name="Picture 5" descr="C:\Users\ujfakl\AppData\Local\Microsoft\Windows\Temporary Internet Files\Content.IE5\3CP4213K\MC9001288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11" y="4077073"/>
            <a:ext cx="2168798" cy="1570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ujfakl\AppData\Local\Microsoft\Windows\Temporary Internet Files\Content.IE5\3CP4213K\MC900078780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86" r="-32197"/>
          <a:stretch/>
        </p:blipFill>
        <p:spPr bwMode="auto">
          <a:xfrm>
            <a:off x="2915816" y="4077073"/>
            <a:ext cx="3071037" cy="2157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8422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628800"/>
            <a:ext cx="33782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latin typeface="Arial" pitchFamily="34" charset="0"/>
                <a:cs typeface="Arial" pitchFamily="34" charset="0"/>
              </a:rPr>
              <a:t>2.  </a:t>
            </a:r>
            <a:r>
              <a:rPr lang="cs-CZ" sz="2600" dirty="0" smtClean="0"/>
              <a:t>Palačinky na </a:t>
            </a:r>
            <a:r>
              <a:rPr lang="cs-CZ" sz="2600" dirty="0" err="1" smtClean="0"/>
              <a:t>slano</a:t>
            </a:r>
            <a:r>
              <a:rPr lang="cs-CZ" sz="2600" dirty="0" smtClean="0"/>
              <a:t>:</a:t>
            </a:r>
            <a:endParaRPr lang="cs-CZ" sz="2600" dirty="0"/>
          </a:p>
        </p:txBody>
      </p:sp>
      <p:pic>
        <p:nvPicPr>
          <p:cNvPr id="5122" name="Picture 2" descr="C:\Users\ujfakl\AppData\Local\Microsoft\Windows\Temporary Internet Files\Content.IE5\3CP4213K\MC900198596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84783"/>
            <a:ext cx="2736304" cy="4152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124881" y="5391240"/>
            <a:ext cx="270740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Klikni na obrázek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957446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08920"/>
            <a:ext cx="4104456" cy="399136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229600" cy="250163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3.  </a:t>
            </a:r>
            <a:r>
              <a:rPr lang="cs-CZ" dirty="0" smtClean="0"/>
              <a:t>Omeleta </a:t>
            </a:r>
            <a:r>
              <a:rPr lang="cs-CZ" dirty="0"/>
              <a:t>je pokrm, který se vyrábí z rozšlehaných vajec do kterých lze přidat různé přísady. Směs se rovnoměrně </a:t>
            </a:r>
            <a:r>
              <a:rPr lang="cs-CZ" dirty="0" smtClean="0"/>
              <a:t>rozlévá </a:t>
            </a:r>
            <a:r>
              <a:rPr lang="cs-CZ" dirty="0"/>
              <a:t>na rozpálenou pánev a v průběhu smažení už se nemíchá. Smaží se až do doby, kdy je ztuhlá a dostane zlatou barvu.</a:t>
            </a:r>
          </a:p>
        </p:txBody>
      </p:sp>
    </p:spTree>
    <p:extLst>
      <p:ext uri="{BB962C8B-B14F-4D97-AF65-F5344CB8AC3E}">
        <p14:creationId xmlns:p14="http://schemas.microsoft.com/office/powerpoint/2010/main" val="3912125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204864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http://cs.wikipedia.org/wiki/Omeleta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5588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Použité obrázky z webu Office.com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916832"/>
            <a:ext cx="67026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[cit. </a:t>
            </a:r>
            <a:r>
              <a:rPr lang="cs-CZ" dirty="0" smtClean="0"/>
              <a:t>2011-10-04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</a:p>
        </p:txBody>
      </p:sp>
    </p:spTree>
    <p:extLst>
      <p:ext uri="{BB962C8B-B14F-4D97-AF65-F5344CB8AC3E}">
        <p14:creationId xmlns:p14="http://schemas.microsoft.com/office/powerpoint/2010/main" val="109869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133</TotalTime>
  <Words>337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Prezentace aplikace PowerPoint</vt:lpstr>
      <vt:lpstr>RECEPT NA PALAČINKY</vt:lpstr>
      <vt:lpstr>Spoj jednotlivá slovíčka s jazykem:</vt:lpstr>
      <vt:lpstr>Správné řešení:</vt:lpstr>
      <vt:lpstr>Recept na  10 kusů sladkých palačinek:</vt:lpstr>
      <vt:lpstr>Příprava:</vt:lpstr>
      <vt:lpstr>Servírování</vt:lpstr>
      <vt:lpstr>Úkol na závěr: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 Ujfaluši</dc:creator>
  <cp:lastModifiedBy>Klára Ujfaluši</cp:lastModifiedBy>
  <cp:revision>21</cp:revision>
  <dcterms:created xsi:type="dcterms:W3CDTF">2011-10-20T13:14:24Z</dcterms:created>
  <dcterms:modified xsi:type="dcterms:W3CDTF">2012-02-05T12:51:40Z</dcterms:modified>
</cp:coreProperties>
</file>