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3.ROČNÍK_02_stavba slova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</a:t>
          </a:r>
          <a:r>
            <a:rPr lang="cs-CZ" sz="1700" kern="1200" dirty="0" err="1" smtClean="0"/>
            <a:t>školy:ZÁKLADNÍ</a:t>
          </a:r>
          <a:r>
            <a:rPr lang="cs-CZ" sz="1700" kern="1200" dirty="0" smtClean="0"/>
            <a:t> ŠKOLA NOVÝ KOSTEL,OKRES CHEB</a:t>
          </a:r>
          <a:endParaRPr lang="cs-CZ" sz="17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err="1" smtClean="0"/>
            <a:t>autor:VAŇOUSOVÁ</a:t>
          </a:r>
          <a:r>
            <a:rPr lang="cs-CZ" sz="1700" kern="1200" dirty="0" smtClean="0"/>
            <a:t> VĚRA</a:t>
          </a:r>
          <a:endParaRPr lang="cs-CZ" sz="17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smtClean="0"/>
            <a:t>Název materiálu:</a:t>
          </a:r>
          <a:endParaRPr lang="cs-CZ" sz="17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 _32_INOVACE_ČESKÝ JAZYK PRO 3.ROČNÍK_02_stavba slova</a:t>
          </a:r>
          <a:endParaRPr lang="cs-CZ" sz="17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projektu:CZ.1.07/1.4.00/21.2737</a:t>
          </a:r>
          <a:endParaRPr lang="cs-CZ" sz="17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4D4BF0E-75BF-4698-A3A8-925006956772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291014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učiva-</a:t>
            </a:r>
            <a:r>
              <a:rPr lang="cs-CZ" dirty="0" err="1" smtClean="0">
                <a:solidFill>
                  <a:schemeClr val="tx1"/>
                </a:solidFill>
              </a:rPr>
              <a:t>předpona,kořen,přípona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08912" cy="12681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Vypiš z textu slova se stejným kořenem a zapiš je správně do tabulky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4928500"/>
              </p:ext>
            </p:extLst>
          </p:nvPr>
        </p:nvGraphicFramePr>
        <p:xfrm>
          <a:off x="457200" y="1600200"/>
          <a:ext cx="8229600" cy="351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Nevypisuj všechna slova. Udělej si zápis sám.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Dnes mi přišel dopis.</a:t>
                      </a:r>
                    </a:p>
                    <a:p>
                      <a:r>
                        <a:rPr lang="cs-CZ" dirty="0" smtClean="0"/>
                        <a:t>Ty jsi ale pisálek.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Přečti nám ten nápis.</a:t>
                      </a:r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předpona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přípona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44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Vypiš z textu slova se stejným kořenem a zapiš je správně do tabulky- řešení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634853"/>
              </p:ext>
            </p:extLst>
          </p:nvPr>
        </p:nvGraphicFramePr>
        <p:xfrm>
          <a:off x="457200" y="1600200"/>
          <a:ext cx="8229600" cy="351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Nevypisuj všechna slova. Udělej si zápis sám.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Dnes mi přišel dopis.</a:t>
                      </a:r>
                    </a:p>
                    <a:p>
                      <a:r>
                        <a:rPr lang="cs-CZ" dirty="0" smtClean="0"/>
                        <a:t>Ty jsi ale pisálek.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Přečti nám ten nápis. Neopisuj od kamaráda.</a:t>
                      </a:r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předpona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přípona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nevy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uj</a:t>
                      </a:r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álek</a:t>
                      </a:r>
                      <a:endParaRPr lang="cs-CZ" dirty="0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ná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3" marR="10395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neo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pis</a:t>
                      </a:r>
                      <a:endParaRPr lang="cs-CZ" dirty="0"/>
                    </a:p>
                  </a:txBody>
                  <a:tcPr marL="103953" marR="10395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uj</a:t>
                      </a:r>
                      <a:endParaRPr lang="cs-CZ" dirty="0"/>
                    </a:p>
                  </a:txBody>
                  <a:tcPr marL="103953" marR="103953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95536" y="2918195"/>
            <a:ext cx="82809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06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146</TotalTime>
  <Words>121</Words>
  <Application>Microsoft Office PowerPoint</Application>
  <PresentationFormat>Předvádění na obrazovce (4:3)</PresentationFormat>
  <Paragraphs>36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Exekutivní</vt:lpstr>
      <vt:lpstr>Prezentace aplikace PowerPoint</vt:lpstr>
      <vt:lpstr>Vypiš z textu slova se stejným kořenem a zapiš je správně do tabulky</vt:lpstr>
      <vt:lpstr>Vypiš z textu slova se stejným kořenem a zapiš je správně do tabulky-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18</cp:revision>
  <dcterms:created xsi:type="dcterms:W3CDTF">2011-10-11T06:33:29Z</dcterms:created>
  <dcterms:modified xsi:type="dcterms:W3CDTF">2011-10-17T15:33:31Z</dcterms:modified>
</cp:coreProperties>
</file>