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88" r:id="rId2"/>
    <p:sldId id="256" r:id="rId3"/>
    <p:sldId id="257" r:id="rId4"/>
    <p:sldId id="258" r:id="rId5"/>
    <p:sldId id="259" r:id="rId6"/>
    <p:sldId id="260" r:id="rId7"/>
    <p:sldId id="28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77" y="-2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4A08DA-18E9-4C45-94CC-7ADB9263775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038A52-1375-43D0-BAFB-CBD3524469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00232" y="1714488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285728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428868"/>
            <a:ext cx="854075" cy="746125"/>
          </a:xfrm>
          <a:prstGeom prst="rect">
            <a:avLst/>
          </a:prstGeom>
          <a:noFill/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214414" y="3714752"/>
            <a:ext cx="7643866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a název klíčové aktivity:	</a:t>
            </a:r>
            <a:r>
              <a:rPr lang="cs-CZ" sz="1200" b="1" dirty="0" smtClean="0">
                <a:latin typeface="Arial" pitchFamily="34" charset="0"/>
                <a:ea typeface="Calibri"/>
                <a:cs typeface="Arial" pitchFamily="34" charset="0"/>
              </a:rPr>
              <a:t>III/2 Inovace a zkvalitnění výuky prostřednictvím ICT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DUM:			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VY_32_INOVACE_02Eff_14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Název DŮM:			</a:t>
            </a:r>
            <a:r>
              <a:rPr lang="cs-CZ" sz="1200" b="1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14 Statistika I. – Základy popisné statistiky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Jméno autora: 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	Mgr. Věra </a:t>
            </a:r>
            <a:r>
              <a:rPr lang="cs-CZ" sz="1200" b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Effenberger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Ročník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: 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3. a 4. ročník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oblast:		matematika	- statistika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obor:		studijní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Klíčová slova:		statistický soubor, statistické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jednotky, rozsah souboru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Anotace: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materiál definuje a procvičuje základní statistické pojmy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Druh učebního materiálu:	prezentace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Očekávaný výstup:		</a:t>
            </a:r>
            <a:r>
              <a:rPr lang="cs-CZ" sz="1200" b="1" baseline="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znalost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základních statistických pojmů a funkcí statistiky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Metodika učebního materiálu: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Jedná se o prezentaci, která se se slovním doprovodem přehraje 			krok za krokem žákům.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STATISTIKA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Základy popisné statistiky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Původně byla statistika nauka o státu a také o stavu věcí.</a:t>
            </a:r>
          </a:p>
          <a:p>
            <a:endParaRPr lang="cs-CZ" dirty="0" smtClean="0"/>
          </a:p>
          <a:p>
            <a:r>
              <a:rPr lang="cs-CZ" dirty="0" smtClean="0"/>
              <a:t>Nyní statistika zkoumá výskyt náhodných jevů na vybraných souborech jedinců. Na základě vlastností souboru usuzuje jaké vlastnosti má celá populace.</a:t>
            </a:r>
          </a:p>
          <a:p>
            <a:r>
              <a:rPr lang="cs-CZ" dirty="0" smtClean="0"/>
              <a:t>Je souborem metod pro zpracování dat.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statistika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Pojmem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statistika</a:t>
            </a:r>
            <a:r>
              <a:rPr lang="cs-CZ" dirty="0" smtClean="0"/>
              <a:t> většinou označujeme: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dirty="0" smtClean="0"/>
              <a:t>statistické údaje</a:t>
            </a:r>
          </a:p>
          <a:p>
            <a:r>
              <a:rPr lang="cs-CZ" dirty="0" smtClean="0"/>
              <a:t>statistickou činnost a instituce, které tuto činnost provozují</a:t>
            </a:r>
          </a:p>
          <a:p>
            <a:r>
              <a:rPr lang="cs-CZ" dirty="0" smtClean="0"/>
              <a:t>statistickou teorii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má statistika za úkol?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popis souboru dat </a:t>
            </a:r>
            <a:r>
              <a:rPr lang="cs-CZ" dirty="0" smtClean="0"/>
              <a:t>= popisná statistika</a:t>
            </a:r>
          </a:p>
          <a:p>
            <a:pPr lvl="1"/>
            <a:r>
              <a:rPr lang="cs-CZ" dirty="0" smtClean="0"/>
              <a:t>té se budeme věnovat!</a:t>
            </a:r>
          </a:p>
          <a:p>
            <a:pPr lvl="1">
              <a:buNone/>
            </a:pPr>
            <a:endParaRPr lang="cs-CZ" sz="2000" dirty="0" smtClean="0"/>
          </a:p>
          <a:p>
            <a:pPr lvl="1">
              <a:buNone/>
            </a:pPr>
            <a:r>
              <a:rPr lang="cs-CZ" dirty="0" smtClean="0"/>
              <a:t>Další úkoly:</a:t>
            </a:r>
          </a:p>
          <a:p>
            <a:r>
              <a:rPr lang="cs-CZ" dirty="0" smtClean="0"/>
              <a:t>tvorba modelu pro popis závislostí v souboru dat</a:t>
            </a:r>
          </a:p>
          <a:p>
            <a:r>
              <a:rPr lang="cs-CZ" dirty="0" smtClean="0"/>
              <a:t>odhad parametrů modelu</a:t>
            </a:r>
          </a:p>
          <a:p>
            <a:r>
              <a:rPr lang="cs-CZ" dirty="0" smtClean="0"/>
              <a:t>testování hypotéz o parametrech</a:t>
            </a:r>
          </a:p>
          <a:p>
            <a:r>
              <a:rPr lang="cs-CZ" dirty="0" smtClean="0"/>
              <a:t>ověření shody modelu s daty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Statistický soubor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Statistický soubor </a:t>
            </a:r>
            <a:r>
              <a:rPr lang="cs-CZ" dirty="0" smtClean="0"/>
              <a:t>= souhrn objektů, který z hlediska nějaké vlastnosti nebo jevu statistika zkoumá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Statistické jednotky </a:t>
            </a:r>
            <a:r>
              <a:rPr lang="cs-CZ" dirty="0" smtClean="0"/>
              <a:t>= prvky statistického souboru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Rozsah souboru </a:t>
            </a:r>
            <a:r>
              <a:rPr lang="cs-CZ" dirty="0" smtClean="0"/>
              <a:t>= počet statistických jednotek v souboru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Statistický znak </a:t>
            </a:r>
            <a:r>
              <a:rPr lang="cs-CZ" dirty="0" smtClean="0"/>
              <a:t>= zkoumaná vlastnost (jev)</a:t>
            </a: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kvantitativní </a:t>
            </a:r>
            <a:r>
              <a:rPr lang="cs-CZ" dirty="0" smtClean="0"/>
              <a:t>= lze jej vyjádřit číselnou hodnotou (hmotnost, věk, výše mzdy)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kvalitativní </a:t>
            </a:r>
            <a:r>
              <a:rPr lang="cs-CZ" dirty="0" smtClean="0"/>
              <a:t>= nelze jej vyjádřit číselnou hodnotou (barva očí, druh nemoci, míra emoce)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Statistický soubor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 </a:t>
            </a:r>
          </a:p>
          <a:p>
            <a:pPr lvl="1">
              <a:buNone/>
            </a:pPr>
            <a:r>
              <a:rPr lang="cs-CZ" dirty="0" smtClean="0"/>
              <a:t>	Pokud bychom např. zkoumali </a:t>
            </a:r>
            <a:r>
              <a:rPr lang="cs-CZ" b="1" dirty="0" smtClean="0"/>
              <a:t>hmotnost dětí při nástupu do třídy 1.A</a:t>
            </a:r>
            <a:r>
              <a:rPr lang="cs-CZ" dirty="0" smtClean="0"/>
              <a:t>, tak: </a:t>
            </a:r>
          </a:p>
          <a:p>
            <a:pPr lvl="1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statistickým souborem</a:t>
            </a:r>
            <a:r>
              <a:rPr lang="cs-CZ" dirty="0" smtClean="0"/>
              <a:t> by byla celá třída1.A, </a:t>
            </a:r>
          </a:p>
          <a:p>
            <a:pPr lvl="1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statistické jednotky</a:t>
            </a:r>
            <a:r>
              <a:rPr lang="cs-CZ" dirty="0" smtClean="0"/>
              <a:t> by představovali jednotliví žáčci, </a:t>
            </a:r>
          </a:p>
          <a:p>
            <a:pPr lvl="1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rozsah souboru</a:t>
            </a:r>
            <a:r>
              <a:rPr lang="cs-CZ" dirty="0" smtClean="0"/>
              <a:t> by se rovnal počtu žáků ve třídě 1.A a </a:t>
            </a:r>
          </a:p>
          <a:p>
            <a:pPr lvl="1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statistickým znakem </a:t>
            </a:r>
            <a:r>
              <a:rPr lang="cs-CZ" dirty="0" smtClean="0"/>
              <a:t>by byla jejich hmotnost.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Statistický soubor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Statistické charakteristiky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dirty="0" smtClean="0"/>
              <a:t>=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jsou „zhuštěné“ informace, které definovaným způsobem vypovídají o zpracovaném souboru. Zejména u velkých souborů slouží ke snazší orientaci. Jsou to hodnoty, které popisují polohu, rozptýlení či vychýlení statistického znaku.</a:t>
            </a: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polohy</a:t>
            </a: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variability</a:t>
            </a:r>
            <a:r>
              <a:rPr lang="cs-CZ" dirty="0" smtClean="0"/>
              <a:t> (rozptýlení)</a:t>
            </a: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asymetrie</a:t>
            </a:r>
            <a:r>
              <a:rPr lang="cs-CZ" dirty="0" smtClean="0"/>
              <a:t> (vychýlení)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751</TotalTime>
  <Words>226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STATISTIKA I.</vt:lpstr>
      <vt:lpstr>Statistika</vt:lpstr>
      <vt:lpstr>Pojem statistika</vt:lpstr>
      <vt:lpstr>Co má statistika za úkol?</vt:lpstr>
      <vt:lpstr>Statistický soubor</vt:lpstr>
      <vt:lpstr>Statistický soubor</vt:lpstr>
      <vt:lpstr>Statistický soubor</vt:lpstr>
    </vt:vector>
  </TitlesOfParts>
  <Company>ISŠ Cheb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STATISTIKA</dc:title>
  <dc:creator>ucitel</dc:creator>
  <cp:lastModifiedBy>babicky</cp:lastModifiedBy>
  <cp:revision>121</cp:revision>
  <dcterms:created xsi:type="dcterms:W3CDTF">2012-10-14T19:59:43Z</dcterms:created>
  <dcterms:modified xsi:type="dcterms:W3CDTF">2013-03-19T17:26:00Z</dcterms:modified>
</cp:coreProperties>
</file>