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8" r:id="rId2"/>
    <p:sldId id="259" r:id="rId3"/>
    <p:sldId id="263" r:id="rId4"/>
    <p:sldId id="264" r:id="rId5"/>
    <p:sldId id="267" r:id="rId6"/>
    <p:sldId id="268" r:id="rId7"/>
    <p:sldId id="27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2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5085124-ACE2-4309-AFE5-49AF3BC0C110}" type="datetimeFigureOut">
              <a:rPr lang="cs-CZ" smtClean="0"/>
              <a:t>23.9.2011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A4BF7B-5D27-481D-9BB3-0248144DF9F6}" type="slidenum">
              <a:rPr lang="cs-CZ" smtClean="0"/>
              <a:t>‹#›</a:t>
            </a:fld>
            <a:endParaRPr lang="cs-CZ"/>
          </a:p>
        </p:txBody>
      </p:sp>
    </p:spTree>
    <p:extLst>
      <p:ext uri="{BB962C8B-B14F-4D97-AF65-F5344CB8AC3E}">
        <p14:creationId xmlns:p14="http://schemas.microsoft.com/office/powerpoint/2010/main" val="2749244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685800" y="4343400"/>
            <a:ext cx="5486400" cy="276999"/>
          </a:xfrm>
        </p:spPr>
        <p:txBody>
          <a:bodyPr>
            <a:spAutoFit/>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p:txBody>
          <a:bodyPr/>
          <a:lstStyle/>
          <a:p>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p:txBody>
          <a:bodyPr/>
          <a:lstStyle/>
          <a:p>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p:txBody>
          <a:bodyPr/>
          <a:lstStyle/>
          <a:p>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p:txBody>
          <a:bodyPr/>
          <a:lstStyle/>
          <a:p>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639108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1260569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613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3B7D79A-BFDB-4BEF-AB21-04D3A4489FF4}" type="datetimeFigureOut">
              <a:rPr lang="cs-CZ" smtClean="0"/>
              <a:t>23.9.2011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021515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3B7D79A-BFDB-4BEF-AB21-04D3A4489FF4}" type="datetimeFigureOut">
              <a:rPr lang="cs-CZ" smtClean="0"/>
              <a:t>23.9.2011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433106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3B7D79A-BFDB-4BEF-AB21-04D3A4489FF4}" type="datetimeFigureOut">
              <a:rPr lang="cs-CZ" smtClean="0"/>
              <a:t>23.9.2011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81912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3B7D79A-BFDB-4BEF-AB21-04D3A4489FF4}" type="datetimeFigureOut">
              <a:rPr lang="cs-CZ" smtClean="0"/>
              <a:t>23.9.2011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3829616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3B7D79A-BFDB-4BEF-AB21-04D3A4489FF4}" type="datetimeFigureOut">
              <a:rPr lang="cs-CZ" smtClean="0"/>
              <a:t>23.9.2011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438013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3B7D79A-BFDB-4BEF-AB21-04D3A4489FF4}" type="datetimeFigureOut">
              <a:rPr lang="cs-CZ" smtClean="0"/>
              <a:t>23.9.2011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1451269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107832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0CA84B5-4573-4172-9DFD-ECE642EFCECF}" type="slidenum">
              <a:rPr lang="cs-CZ" smtClean="0"/>
              <a:t>‹#›</a:t>
            </a:fld>
            <a:endParaRPr lang="cs-CZ"/>
          </a:p>
        </p:txBody>
      </p:sp>
    </p:spTree>
    <p:extLst>
      <p:ext uri="{BB962C8B-B14F-4D97-AF65-F5344CB8AC3E}">
        <p14:creationId xmlns:p14="http://schemas.microsoft.com/office/powerpoint/2010/main" val="221632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B7D79A-BFDB-4BEF-AB21-04D3A4489FF4}" type="datetimeFigureOut">
              <a:rPr lang="cs-CZ" smtClean="0"/>
              <a:t>23.9.2011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CA84B5-4573-4172-9DFD-ECE642EFCECF}" type="slidenum">
              <a:rPr lang="cs-CZ" smtClean="0"/>
              <a:t>‹#›</a:t>
            </a:fld>
            <a:endParaRPr lang="cs-CZ"/>
          </a:p>
        </p:txBody>
      </p:sp>
    </p:spTree>
    <p:extLst>
      <p:ext uri="{BB962C8B-B14F-4D97-AF65-F5344CB8AC3E}">
        <p14:creationId xmlns:p14="http://schemas.microsoft.com/office/powerpoint/2010/main" val="3601512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828798" y="1149243"/>
            <a:ext cx="5516638" cy="1347982"/>
          </a:xfrm>
          <a:prstGeom prst="rect">
            <a:avLst/>
          </a:prstGeom>
          <a:solidFill>
            <a:srgbClr val="FFFFFF"/>
          </a:solidFill>
          <a:ln>
            <a:noFill/>
          </a:ln>
        </p:spPr>
      </p:pic>
      <p:sp>
        <p:nvSpPr>
          <p:cNvPr id="3" name="Obdélník 2"/>
          <p:cNvSpPr/>
          <p:nvPr/>
        </p:nvSpPr>
        <p:spPr>
          <a:xfrm>
            <a:off x="2258067" y="3428999"/>
            <a:ext cx="4570563" cy="1842778"/>
          </a:xfrm>
          <a:prstGeom prst="rect">
            <a:avLst/>
          </a:prstGeom>
          <a:noFill/>
          <a:ln>
            <a:noFill/>
            <a:prstDash val="solid"/>
          </a:ln>
        </p:spPr>
        <p:txBody>
          <a:bodyPr vert="horz" wrap="square" lIns="82945" tIns="41473" rIns="82945" bIns="41473" anchor="t" anchorCtr="0" compatLnSpc="1">
            <a:spAutoFit/>
          </a:bodyPr>
          <a:lstStyle/>
          <a:p>
            <a:pPr algn="r" defTabSz="829452">
              <a:defRPr sz="1800" b="0" i="0" u="none" strike="noStrike" kern="0" cap="none" spc="0" baseline="0">
                <a:solidFill>
                  <a:srgbClr val="000000"/>
                </a:solidFill>
                <a:uFillTx/>
              </a:defRPr>
            </a:pPr>
            <a:r>
              <a:rPr lang="cs-CZ" sz="1600" b="1" dirty="0">
                <a:solidFill>
                  <a:srgbClr val="000000"/>
                </a:solidFill>
                <a:latin typeface="Calibri"/>
              </a:rPr>
              <a:t>Český jazyk pro 4. a 5. ročník ZŠ</a:t>
            </a:r>
            <a:endParaRPr lang="cs-CZ" sz="1600" dirty="0">
              <a:solidFill>
                <a:srgbClr val="000000"/>
              </a:solidFill>
              <a:latin typeface="Calibri"/>
            </a:endParaRPr>
          </a:p>
          <a:p>
            <a:pPr algn="r" defTabSz="829452">
              <a:defRPr sz="1800" b="0" i="0" u="none" strike="noStrike" kern="0" cap="none" spc="0" baseline="0">
                <a:solidFill>
                  <a:srgbClr val="000000"/>
                </a:solidFill>
                <a:uFillTx/>
              </a:defRPr>
            </a:pPr>
            <a:r>
              <a:rPr lang="cs-CZ" sz="1600" b="1" dirty="0">
                <a:solidFill>
                  <a:srgbClr val="000000"/>
                </a:solidFill>
                <a:latin typeface="Calibri"/>
              </a:rPr>
              <a:t> </a:t>
            </a:r>
            <a:endParaRPr lang="cs-CZ" sz="1600" dirty="0">
              <a:solidFill>
                <a:srgbClr val="000000"/>
              </a:solidFill>
              <a:latin typeface="Calibri"/>
            </a:endParaRPr>
          </a:p>
          <a:p>
            <a:pPr algn="r" defTabSz="829452">
              <a:defRPr sz="1800" b="0" i="0" u="none" strike="noStrike" kern="0" cap="none" spc="0" baseline="0">
                <a:solidFill>
                  <a:srgbClr val="000000"/>
                </a:solidFill>
                <a:uFillTx/>
              </a:defRPr>
            </a:pPr>
            <a:r>
              <a:rPr lang="cs-CZ" sz="1600" b="1" dirty="0" smtClean="0">
                <a:solidFill>
                  <a:srgbClr val="000000"/>
                </a:solidFill>
                <a:latin typeface="Calibri"/>
              </a:rPr>
              <a:t>VY_32_INOVACE_03_SHODA </a:t>
            </a:r>
            <a:r>
              <a:rPr lang="cs-CZ" sz="1600" b="1" dirty="0">
                <a:solidFill>
                  <a:srgbClr val="000000"/>
                </a:solidFill>
                <a:latin typeface="Calibri"/>
              </a:rPr>
              <a:t>PODMĚTU  S PŘÍSUDKEM</a:t>
            </a:r>
          </a:p>
          <a:p>
            <a:pPr algn="r" defTabSz="829452">
              <a:defRPr sz="1800" b="0" i="0" u="none" strike="noStrike" kern="0" cap="none" spc="0" baseline="0">
                <a:solidFill>
                  <a:srgbClr val="000000"/>
                </a:solidFill>
                <a:uFillTx/>
              </a:defRPr>
            </a:pPr>
            <a:endParaRPr lang="cs-CZ" sz="1600" b="1" kern="0" dirty="0">
              <a:solidFill>
                <a:srgbClr val="000000"/>
              </a:solidFill>
              <a:latin typeface="Calibri"/>
            </a:endParaRPr>
          </a:p>
          <a:p>
            <a:pPr algn="r" defTabSz="829452">
              <a:defRPr sz="1800" b="0" i="0" u="none" strike="noStrike" kern="0" cap="none" spc="0" baseline="0">
                <a:solidFill>
                  <a:srgbClr val="000000"/>
                </a:solidFill>
                <a:uFillTx/>
              </a:defRPr>
            </a:pPr>
            <a:r>
              <a:rPr lang="cs-CZ" sz="1600" b="1" dirty="0">
                <a:solidFill>
                  <a:srgbClr val="000000"/>
                </a:solidFill>
                <a:latin typeface="Calibri"/>
              </a:rPr>
              <a:t>Petra Koutná</a:t>
            </a:r>
            <a:endParaRPr lang="cs-CZ" sz="1600" dirty="0">
              <a:solidFill>
                <a:srgbClr val="000000"/>
              </a:solidFill>
              <a:latin typeface="Calibri"/>
            </a:endParaRPr>
          </a:p>
          <a:p>
            <a:pPr algn="r" defTabSz="829452">
              <a:defRPr sz="1800" b="0" i="0" u="none" strike="noStrike" kern="0" cap="none" spc="0" baseline="0">
                <a:solidFill>
                  <a:srgbClr val="000000"/>
                </a:solidFill>
                <a:uFillTx/>
              </a:defRPr>
            </a:pPr>
            <a:r>
              <a:rPr lang="cs-CZ" sz="1600" dirty="0">
                <a:solidFill>
                  <a:srgbClr val="000000"/>
                </a:solidFill>
                <a:latin typeface="Calibri"/>
              </a:rPr>
              <a:t> </a:t>
            </a:r>
          </a:p>
        </p:txBody>
      </p:sp>
    </p:spTree>
    <p:extLst>
      <p:ext uri="{BB962C8B-B14F-4D97-AF65-F5344CB8AC3E}">
        <p14:creationId xmlns:p14="http://schemas.microsoft.com/office/powerpoint/2010/main" val="3388755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Zástupný symbol pro obrázek 1"/>
          <p:cNvPicPr>
            <a:picLocks noGrp="1" noChangeAspect="1"/>
          </p:cNvPicPr>
          <p:nvPr>
            <p:ph type="pic" idx="4294967295"/>
          </p:nvPr>
        </p:nvPicPr>
        <p:blipFill>
          <a:blip r:embed="rId3">
            <a:lum/>
            <a:alphaModFix/>
          </a:blip>
          <a:srcRect/>
          <a:stretch>
            <a:fillRect/>
          </a:stretch>
        </p:blipFill>
        <p:spPr>
          <a:xfrm>
            <a:off x="3004380" y="4082243"/>
            <a:ext cx="3428639" cy="2538982"/>
          </a:xfrm>
        </p:spPr>
      </p:pic>
      <p:sp>
        <p:nvSpPr>
          <p:cNvPr id="3" name="Volný tvar 2"/>
          <p:cNvSpPr/>
          <p:nvPr/>
        </p:nvSpPr>
        <p:spPr>
          <a:xfrm>
            <a:off x="2122587" y="489876"/>
            <a:ext cx="6531026" cy="2286102"/>
          </a:xfrm>
          <a:custGeom>
            <a:avLst>
              <a:gd name="f0" fmla="val 9061"/>
              <a:gd name="f1" fmla="val 33465"/>
            </a:avLst>
            <a:gdLst>
              <a:gd name="f2" fmla="val 10800000"/>
              <a:gd name="f3" fmla="val 5400000"/>
              <a:gd name="f4" fmla="val 180"/>
              <a:gd name="f5" fmla="val w"/>
              <a:gd name="f6" fmla="val h"/>
              <a:gd name="f7" fmla="val 0"/>
              <a:gd name="f8" fmla="val 21600"/>
              <a:gd name="f9" fmla="*/ 5419351 1 1725033"/>
              <a:gd name="f10" fmla="val 2147483647"/>
              <a:gd name="f11" fmla="val 1930"/>
              <a:gd name="f12" fmla="val 7160"/>
              <a:gd name="f13" fmla="val 1530"/>
              <a:gd name="f14" fmla="val 4490"/>
              <a:gd name="f15" fmla="val 3400"/>
              <a:gd name="f16" fmla="val 1970"/>
              <a:gd name="f17" fmla="val 5270"/>
              <a:gd name="f18" fmla="val 5860"/>
              <a:gd name="f19" fmla="val 1950"/>
              <a:gd name="f20" fmla="val 6470"/>
              <a:gd name="f21" fmla="val 2210"/>
              <a:gd name="f22" fmla="val 6970"/>
              <a:gd name="f23" fmla="val 2600"/>
              <a:gd name="f24" fmla="val 7450"/>
              <a:gd name="f25" fmla="val 1390"/>
              <a:gd name="f26" fmla="val 8340"/>
              <a:gd name="f27" fmla="val 650"/>
              <a:gd name="f28" fmla="val 9340"/>
              <a:gd name="f29" fmla="val 10004"/>
              <a:gd name="f30" fmla="val 690"/>
              <a:gd name="f31" fmla="val 10710"/>
              <a:gd name="f32" fmla="val 1050"/>
              <a:gd name="f33" fmla="val 11210"/>
              <a:gd name="f34" fmla="val 1700"/>
              <a:gd name="f35" fmla="val 11570"/>
              <a:gd name="f36" fmla="val 630"/>
              <a:gd name="f37" fmla="val 12330"/>
              <a:gd name="f38" fmla="val 13150"/>
              <a:gd name="f39" fmla="val 13840"/>
              <a:gd name="f40" fmla="val 14470"/>
              <a:gd name="f41" fmla="val 460"/>
              <a:gd name="f42" fmla="val 14870"/>
              <a:gd name="f43" fmla="val 1160"/>
              <a:gd name="f44" fmla="val 15330"/>
              <a:gd name="f45" fmla="val 440"/>
              <a:gd name="f46" fmla="val 16020"/>
              <a:gd name="f47" fmla="val 16740"/>
              <a:gd name="f48" fmla="val 17910"/>
              <a:gd name="f49" fmla="val 18900"/>
              <a:gd name="f50" fmla="val 1130"/>
              <a:gd name="f51" fmla="val 19110"/>
              <a:gd name="f52" fmla="val 2710"/>
              <a:gd name="f53" fmla="val 20240"/>
              <a:gd name="f54" fmla="val 3150"/>
              <a:gd name="f55" fmla="val 21060"/>
              <a:gd name="f56" fmla="val 4580"/>
              <a:gd name="f57" fmla="val 6220"/>
              <a:gd name="f58" fmla="val 6720"/>
              <a:gd name="f59" fmla="val 21000"/>
              <a:gd name="f60" fmla="val 7200"/>
              <a:gd name="f61" fmla="val 20830"/>
              <a:gd name="f62" fmla="val 7660"/>
              <a:gd name="f63" fmla="val 21310"/>
              <a:gd name="f64" fmla="val 8460"/>
              <a:gd name="f65" fmla="val 9450"/>
              <a:gd name="f66" fmla="val 10460"/>
              <a:gd name="f67" fmla="val 12750"/>
              <a:gd name="f68" fmla="val 20310"/>
              <a:gd name="f69" fmla="val 14680"/>
              <a:gd name="f70" fmla="val 18650"/>
              <a:gd name="f71" fmla="val 15010"/>
              <a:gd name="f72" fmla="val 17200"/>
              <a:gd name="f73" fmla="val 17370"/>
              <a:gd name="f74" fmla="val 18920"/>
              <a:gd name="f75" fmla="val 15770"/>
              <a:gd name="f76" fmla="val 15220"/>
              <a:gd name="f77" fmla="val 14700"/>
              <a:gd name="f78" fmla="val 18710"/>
              <a:gd name="f79" fmla="val 14240"/>
              <a:gd name="f80" fmla="val 18310"/>
              <a:gd name="f81" fmla="val 13820"/>
              <a:gd name="f82" fmla="val 12490"/>
              <a:gd name="f83" fmla="val 11000"/>
              <a:gd name="f84" fmla="val 9890"/>
              <a:gd name="f85" fmla="val 8840"/>
              <a:gd name="f86" fmla="val 20790"/>
              <a:gd name="f87" fmla="val 8210"/>
              <a:gd name="f88" fmla="val 19510"/>
              <a:gd name="f89" fmla="val 7620"/>
              <a:gd name="f90" fmla="val 20000"/>
              <a:gd name="f91" fmla="val 7930"/>
              <a:gd name="f92" fmla="val 20290"/>
              <a:gd name="f93" fmla="val 6240"/>
              <a:gd name="f94" fmla="val 4850"/>
              <a:gd name="f95" fmla="val 3570"/>
              <a:gd name="f96" fmla="val 19280"/>
              <a:gd name="f97" fmla="val 2900"/>
              <a:gd name="f98" fmla="val 17640"/>
              <a:gd name="f99" fmla="val 1300"/>
              <a:gd name="f100" fmla="val 17600"/>
              <a:gd name="f101" fmla="val 480"/>
              <a:gd name="f102" fmla="val 16300"/>
              <a:gd name="f103" fmla="val 14660"/>
              <a:gd name="f104" fmla="val 13900"/>
              <a:gd name="f105" fmla="val 13210"/>
              <a:gd name="f106" fmla="val 1070"/>
              <a:gd name="f107" fmla="val 12640"/>
              <a:gd name="f108" fmla="val 380"/>
              <a:gd name="f109" fmla="val 12160"/>
              <a:gd name="f110" fmla="val 10120"/>
              <a:gd name="f111" fmla="val 8590"/>
              <a:gd name="f112" fmla="val 840"/>
              <a:gd name="f113" fmla="val 7330"/>
              <a:gd name="f114" fmla="val 7410"/>
              <a:gd name="f115" fmla="val 2040"/>
              <a:gd name="f116" fmla="val 7690"/>
              <a:gd name="f117" fmla="val 2090"/>
              <a:gd name="f118" fmla="val 7920"/>
              <a:gd name="f119" fmla="val 2790"/>
              <a:gd name="f120" fmla="val 7480"/>
              <a:gd name="f121" fmla="val 3050"/>
              <a:gd name="f122" fmla="val 7670"/>
              <a:gd name="f123" fmla="val 3310"/>
              <a:gd name="f124" fmla="val 11130"/>
              <a:gd name="f125" fmla="val 1910"/>
              <a:gd name="f126" fmla="val 11080"/>
              <a:gd name="f127" fmla="val 2160"/>
              <a:gd name="f128" fmla="val 11030"/>
              <a:gd name="f129" fmla="val 2400"/>
              <a:gd name="f130" fmla="val 14720"/>
              <a:gd name="f131" fmla="val 1400"/>
              <a:gd name="f132" fmla="val 14640"/>
              <a:gd name="f133" fmla="val 1720"/>
              <a:gd name="f134" fmla="val 14540"/>
              <a:gd name="f135" fmla="val 2010"/>
              <a:gd name="f136" fmla="val 19130"/>
              <a:gd name="f137" fmla="val 2890"/>
              <a:gd name="f138" fmla="val 19230"/>
              <a:gd name="f139" fmla="val 3290"/>
              <a:gd name="f140" fmla="val 19190"/>
              <a:gd name="f141" fmla="val 3380"/>
              <a:gd name="f142" fmla="val 20660"/>
              <a:gd name="f143" fmla="val 8170"/>
              <a:gd name="f144" fmla="val 20430"/>
              <a:gd name="f145" fmla="val 8620"/>
              <a:gd name="f146" fmla="val 20110"/>
              <a:gd name="f147" fmla="val 8990"/>
              <a:gd name="f148" fmla="val 18660"/>
              <a:gd name="f149" fmla="val 18740"/>
              <a:gd name="f150" fmla="val 14200"/>
              <a:gd name="f151" fmla="val 18280"/>
              <a:gd name="f152" fmla="val 12200"/>
              <a:gd name="f153" fmla="val 17000"/>
              <a:gd name="f154" fmla="val 11450"/>
              <a:gd name="f155" fmla="val 14320"/>
              <a:gd name="f156" fmla="val 17980"/>
              <a:gd name="f157" fmla="val 14350"/>
              <a:gd name="f158" fmla="val 17680"/>
              <a:gd name="f159" fmla="val 14370"/>
              <a:gd name="f160" fmla="val 17360"/>
              <a:gd name="f161" fmla="val 8220"/>
              <a:gd name="f162" fmla="val 8060"/>
              <a:gd name="f163" fmla="val 19250"/>
              <a:gd name="f164" fmla="val 7960"/>
              <a:gd name="f165" fmla="val 18950"/>
              <a:gd name="f166" fmla="val 7860"/>
              <a:gd name="f167" fmla="val 18640"/>
              <a:gd name="f168" fmla="val 3090"/>
              <a:gd name="f169" fmla="val 3280"/>
              <a:gd name="f170" fmla="val 17540"/>
              <a:gd name="f171" fmla="val 3460"/>
              <a:gd name="f172" fmla="val 17450"/>
              <a:gd name="f173" fmla="val 12900"/>
              <a:gd name="f174" fmla="val 1780"/>
              <a:gd name="f175" fmla="val 13130"/>
              <a:gd name="f176" fmla="val 2330"/>
              <a:gd name="f177" fmla="val 13040"/>
              <a:gd name="f178" fmla="*/ 1800 1800 1"/>
              <a:gd name="f179" fmla="+- 0 0 23592960"/>
              <a:gd name="f180" fmla="val 1800"/>
              <a:gd name="f181" fmla="*/ 1200 1200 1"/>
              <a:gd name="f182" fmla="val 1200"/>
              <a:gd name="f183" fmla="*/ 700 700 1"/>
              <a:gd name="f184" fmla="val 700"/>
              <a:gd name="f185" fmla="val -2147483647"/>
              <a:gd name="f186" fmla="*/ f5 1 21600"/>
              <a:gd name="f187" fmla="*/ f6 1 21600"/>
              <a:gd name="f188" fmla="*/ 0 f9 1"/>
              <a:gd name="f189" fmla="*/ f7 f2 1"/>
              <a:gd name="f190" fmla="*/ f179 f2 1"/>
              <a:gd name="f191" fmla="+- f8 0 f7"/>
              <a:gd name="f192" fmla="pin -2147483647 f0 2147483647"/>
              <a:gd name="f193" fmla="pin -2147483647 f1 2147483647"/>
              <a:gd name="f194" fmla="val f192"/>
              <a:gd name="f195" fmla="val f193"/>
              <a:gd name="f196" fmla="*/ f188 1 f4"/>
              <a:gd name="f197" fmla="*/ f189 1 f4"/>
              <a:gd name="f198" fmla="*/ f190 1 f4"/>
              <a:gd name="f199" fmla="*/ f191 1 21600"/>
              <a:gd name="f200" fmla="*/ f192 f186 1"/>
              <a:gd name="f201" fmla="*/ f193 f187 1"/>
              <a:gd name="f202" fmla="+- f194 0 10800"/>
              <a:gd name="f203" fmla="+- f195 0 10800"/>
              <a:gd name="f204" fmla="+- 0 0 f196"/>
              <a:gd name="f205" fmla="+- f197 0 f3"/>
              <a:gd name="f206" fmla="+- f198 0 f3"/>
              <a:gd name="f207" fmla="*/ 3000 f199 1"/>
              <a:gd name="f208" fmla="*/ 17110 f199 1"/>
              <a:gd name="f209" fmla="*/ 17330 f199 1"/>
              <a:gd name="f210" fmla="*/ 3320 f199 1"/>
              <a:gd name="f211" fmla="+- 0 0 f203"/>
              <a:gd name="f212" fmla="+- 0 0 f202"/>
              <a:gd name="f213" fmla="*/ f204 f2 1"/>
              <a:gd name="f214" fmla="+- f206 0 f205"/>
              <a:gd name="f215" fmla="*/ f207 1 f199"/>
              <a:gd name="f216" fmla="*/ f208 1 f199"/>
              <a:gd name="f217" fmla="*/ f210 1 f199"/>
              <a:gd name="f218" fmla="*/ f209 1 f199"/>
              <a:gd name="f219" fmla="*/ f213 1 f9"/>
              <a:gd name="f220" fmla="+- 0 0 f211"/>
              <a:gd name="f221" fmla="+- 0 0 f212"/>
              <a:gd name="f222" fmla="*/ f215 f186 1"/>
              <a:gd name="f223" fmla="*/ f216 f186 1"/>
              <a:gd name="f224" fmla="*/ f218 f187 1"/>
              <a:gd name="f225" fmla="*/ f217 f187 1"/>
              <a:gd name="f226" fmla="+- f219 0 f3"/>
              <a:gd name="f227" fmla="+- 0 0 f220"/>
              <a:gd name="f228" fmla="+- 0 0 f221"/>
              <a:gd name="f229" fmla="at2 f227 f228"/>
              <a:gd name="f230" fmla="+- f226 f3 0"/>
              <a:gd name="f231" fmla="+- f229 f3 0"/>
              <a:gd name="f232" fmla="*/ f230 f9 1"/>
              <a:gd name="f233" fmla="*/ f231 f9 1"/>
              <a:gd name="f234" fmla="*/ f232 1 f2"/>
              <a:gd name="f235" fmla="*/ f233 1 f2"/>
              <a:gd name="f236" fmla="+- 0 0 f234"/>
              <a:gd name="f237" fmla="+- 0 0 f235"/>
              <a:gd name="f238" fmla="+- 0 0 f236"/>
              <a:gd name="f239" fmla="val f237"/>
              <a:gd name="f240" fmla="*/ f238 f2 1"/>
              <a:gd name="f241" fmla="+- 0 0 f239"/>
              <a:gd name="f242" fmla="*/ f240 1 f9"/>
              <a:gd name="f243" fmla="*/ f241 f2 1"/>
              <a:gd name="f244" fmla="+- f242 0 f3"/>
              <a:gd name="f245" fmla="*/ f243 1 f9"/>
              <a:gd name="f246" fmla="cos 1 f244"/>
              <a:gd name="f247" fmla="sin 1 f244"/>
              <a:gd name="f248" fmla="+- f245 0 f3"/>
              <a:gd name="f249" fmla="+- 0 0 f246"/>
              <a:gd name="f250" fmla="+- 0 0 f247"/>
              <a:gd name="f251" fmla="+- 0 0 f249"/>
              <a:gd name="f252" fmla="+- 0 0 f250"/>
              <a:gd name="f253" fmla="+- f248 f3 0"/>
              <a:gd name="f254" fmla="val f251"/>
              <a:gd name="f255" fmla="val f252"/>
              <a:gd name="f256" fmla="*/ f253 f9 1"/>
              <a:gd name="f257" fmla="+- 0 0 f254"/>
              <a:gd name="f258" fmla="+- 0 0 f255"/>
              <a:gd name="f259" fmla="*/ f256 1 f2"/>
              <a:gd name="f260" fmla="*/ 1800 f257 1"/>
              <a:gd name="f261" fmla="*/ 1800 f258 1"/>
              <a:gd name="f262" fmla="*/ 1200 f257 1"/>
              <a:gd name="f263" fmla="*/ 1200 f258 1"/>
              <a:gd name="f264" fmla="*/ 700 f257 1"/>
              <a:gd name="f265" fmla="*/ 700 f258 1"/>
              <a:gd name="f266" fmla="+- 0 0 f259"/>
              <a:gd name="f267" fmla="*/ f260 f260 1"/>
              <a:gd name="f268" fmla="*/ f261 f261 1"/>
              <a:gd name="f269" fmla="*/ f262 f262 1"/>
              <a:gd name="f270" fmla="*/ f263 f263 1"/>
              <a:gd name="f271" fmla="*/ f264 f264 1"/>
              <a:gd name="f272" fmla="*/ f265 f265 1"/>
              <a:gd name="f273" fmla="+- 0 0 f266"/>
              <a:gd name="f274" fmla="+- f267 f268 0"/>
              <a:gd name="f275" fmla="+- f269 f270 0"/>
              <a:gd name="f276" fmla="+- f271 f272 0"/>
              <a:gd name="f277" fmla="*/ f273 f2 1"/>
              <a:gd name="f278" fmla="sqrt f274"/>
              <a:gd name="f279" fmla="sqrt f275"/>
              <a:gd name="f280" fmla="sqrt f276"/>
              <a:gd name="f281" fmla="*/ f277 1 f9"/>
              <a:gd name="f282" fmla="*/ f178 1 f278"/>
              <a:gd name="f283" fmla="*/ f181 1 f279"/>
              <a:gd name="f284" fmla="*/ f183 1 f280"/>
              <a:gd name="f285" fmla="+- f281 0 f3"/>
              <a:gd name="f286" fmla="*/ f257 f282 1"/>
              <a:gd name="f287" fmla="*/ f258 f282 1"/>
              <a:gd name="f288" fmla="*/ f257 f283 1"/>
              <a:gd name="f289" fmla="*/ f258 f283 1"/>
              <a:gd name="f290" fmla="*/ f257 f284 1"/>
              <a:gd name="f291" fmla="*/ f258 f284 1"/>
              <a:gd name="f292" fmla="sin 1 f285"/>
              <a:gd name="f293" fmla="cos 1 f285"/>
              <a:gd name="f294" fmla="+- 0 0 f292"/>
              <a:gd name="f295" fmla="+- 0 0 f293"/>
              <a:gd name="f296" fmla="+- f194 0 f290"/>
              <a:gd name="f297" fmla="+- f195 0 f291"/>
              <a:gd name="f298" fmla="+- 0 0 f294"/>
              <a:gd name="f299" fmla="+- 0 0 f295"/>
              <a:gd name="f300" fmla="val f298"/>
              <a:gd name="f301" fmla="val f299"/>
              <a:gd name="f302" fmla="+- 0 0 f300"/>
              <a:gd name="f303" fmla="+- 0 0 f301"/>
              <a:gd name="f304" fmla="*/ 10800 f302 1"/>
              <a:gd name="f305" fmla="*/ 10800 f303 1"/>
              <a:gd name="f306" fmla="+- f304 10800 0"/>
              <a:gd name="f307" fmla="+- f305 10800 0"/>
              <a:gd name="f308" fmla="*/ f304 1 12"/>
              <a:gd name="f309" fmla="*/ f305 1 12"/>
              <a:gd name="f310" fmla="+- f194 0 f306"/>
              <a:gd name="f311" fmla="+- f195 0 f307"/>
              <a:gd name="f312" fmla="*/ f310 1 3"/>
              <a:gd name="f313" fmla="*/ f311 1 3"/>
              <a:gd name="f314" fmla="*/ f310 2 1"/>
              <a:gd name="f315" fmla="*/ f311 2 1"/>
              <a:gd name="f316" fmla="*/ f314 1 3"/>
              <a:gd name="f317" fmla="*/ f315 1 3"/>
              <a:gd name="f318" fmla="+- f312 f306 0"/>
              <a:gd name="f319" fmla="+- f313 f307 0"/>
              <a:gd name="f320" fmla="+- f318 0 f308"/>
              <a:gd name="f321" fmla="+- f319 0 f309"/>
              <a:gd name="f322" fmla="+- f316 f306 0"/>
              <a:gd name="f323" fmla="+- f317 f307 0"/>
              <a:gd name="f324" fmla="+- f320 0 f286"/>
              <a:gd name="f325" fmla="+- f321 0 f287"/>
              <a:gd name="f326" fmla="+- f322 0 f288"/>
              <a:gd name="f327" fmla="+- f323 0 f289"/>
            </a:gdLst>
            <a:ahLst>
              <a:ahXY gdRefX="f0" minX="f185" maxX="f10" gdRefY="f1" minY="f185" maxY="f10">
                <a:pos x="f200" y="f201"/>
              </a:ahXY>
            </a:ahLst>
            <a:cxnLst>
              <a:cxn ang="3cd4">
                <a:pos x="hc" y="t"/>
              </a:cxn>
              <a:cxn ang="0">
                <a:pos x="r" y="vc"/>
              </a:cxn>
              <a:cxn ang="cd4">
                <a:pos x="hc" y="b"/>
              </a:cxn>
              <a:cxn ang="cd2">
                <a:pos x="l" y="vc"/>
              </a:cxn>
            </a:cxnLst>
            <a:rect l="f222" t="f225" r="f223" b="f224"/>
            <a:pathLst>
              <a:path w="21600" h="21600">
                <a:moveTo>
                  <a:pt x="f11" y="f12"/>
                </a:moveTo>
                <a:cubicBezTo>
                  <a:pt x="f13" y="f14"/>
                  <a:pt x="f15" y="f16"/>
                  <a:pt x="f17" y="f16"/>
                </a:cubicBezTo>
                <a:cubicBezTo>
                  <a:pt x="f18" y="f19"/>
                  <a:pt x="f20" y="f21"/>
                  <a:pt x="f22" y="f23"/>
                </a:cubicBezTo>
                <a:cubicBezTo>
                  <a:pt x="f24" y="f25"/>
                  <a:pt x="f26" y="f27"/>
                  <a:pt x="f28" y="f27"/>
                </a:cubicBezTo>
                <a:cubicBezTo>
                  <a:pt x="f29" y="f30"/>
                  <a:pt x="f31" y="f32"/>
                  <a:pt x="f33" y="f34"/>
                </a:cubicBezTo>
                <a:cubicBezTo>
                  <a:pt x="f35" y="f36"/>
                  <a:pt x="f37" y="f7"/>
                  <a:pt x="f38" y="f7"/>
                </a:cubicBezTo>
                <a:cubicBezTo>
                  <a:pt x="f39" y="f7"/>
                  <a:pt x="f40" y="f41"/>
                  <a:pt x="f42" y="f43"/>
                </a:cubicBezTo>
                <a:cubicBezTo>
                  <a:pt x="f44" y="f45"/>
                  <a:pt x="f46" y="f7"/>
                  <a:pt x="f47" y="f7"/>
                </a:cubicBezTo>
                <a:cubicBezTo>
                  <a:pt x="f48" y="f7"/>
                  <a:pt x="f49" y="f50"/>
                  <a:pt x="f51" y="f52"/>
                </a:cubicBezTo>
                <a:cubicBezTo>
                  <a:pt x="f53" y="f54"/>
                  <a:pt x="f55" y="f56"/>
                  <a:pt x="f55" y="f57"/>
                </a:cubicBezTo>
                <a:cubicBezTo>
                  <a:pt x="f55" y="f58"/>
                  <a:pt x="f59" y="f60"/>
                  <a:pt x="f61" y="f62"/>
                </a:cubicBezTo>
                <a:cubicBezTo>
                  <a:pt x="f63" y="f64"/>
                  <a:pt x="f8" y="f65"/>
                  <a:pt x="f8" y="f66"/>
                </a:cubicBezTo>
                <a:cubicBezTo>
                  <a:pt x="f8" y="f67"/>
                  <a:pt x="f68" y="f69"/>
                  <a:pt x="f70" y="f71"/>
                </a:cubicBezTo>
                <a:cubicBezTo>
                  <a:pt x="f70" y="f72"/>
                  <a:pt x="f73" y="f74"/>
                  <a:pt x="f75" y="f74"/>
                </a:cubicBezTo>
                <a:cubicBezTo>
                  <a:pt x="f76" y="f74"/>
                  <a:pt x="f77" y="f78"/>
                  <a:pt x="f79" y="f80"/>
                </a:cubicBezTo>
                <a:cubicBezTo>
                  <a:pt x="f81" y="f53"/>
                  <a:pt x="f82" y="f8"/>
                  <a:pt x="f83" y="f8"/>
                </a:cubicBezTo>
                <a:cubicBezTo>
                  <a:pt x="f84" y="f8"/>
                  <a:pt x="f85" y="f86"/>
                  <a:pt x="f87" y="f88"/>
                </a:cubicBezTo>
                <a:cubicBezTo>
                  <a:pt x="f89" y="f90"/>
                  <a:pt x="f91" y="f92"/>
                  <a:pt x="f93" y="f92"/>
                </a:cubicBezTo>
                <a:cubicBezTo>
                  <a:pt x="f94" y="f92"/>
                  <a:pt x="f95" y="f96"/>
                  <a:pt x="f97" y="f98"/>
                </a:cubicBezTo>
                <a:cubicBezTo>
                  <a:pt x="f99" y="f100"/>
                  <a:pt x="f101" y="f102"/>
                  <a:pt x="f101" y="f103"/>
                </a:cubicBezTo>
                <a:cubicBezTo>
                  <a:pt x="f101" y="f104"/>
                  <a:pt x="f30" y="f105"/>
                  <a:pt x="f106" y="f107"/>
                </a:cubicBezTo>
                <a:cubicBezTo>
                  <a:pt x="f108" y="f109"/>
                  <a:pt x="f7" y="f33"/>
                  <a:pt x="f7" y="f110"/>
                </a:cubicBezTo>
                <a:cubicBezTo>
                  <a:pt x="f7" y="f111"/>
                  <a:pt x="f112" y="f113"/>
                  <a:pt x="f11" y="f12"/>
                </a:cubicBezTo>
                <a:close/>
              </a:path>
              <a:path w="21600" h="21600" fill="none">
                <a:moveTo>
                  <a:pt x="f11" y="f12"/>
                </a:moveTo>
                <a:cubicBezTo>
                  <a:pt x="f19" y="f114"/>
                  <a:pt x="f115" y="f116"/>
                  <a:pt x="f117" y="f118"/>
                </a:cubicBezTo>
              </a:path>
              <a:path w="21600" h="21600" fill="none">
                <a:moveTo>
                  <a:pt x="f22" y="f23"/>
                </a:moveTo>
                <a:cubicBezTo>
                  <a:pt x="f60" y="f119"/>
                  <a:pt x="f120" y="f121"/>
                  <a:pt x="f122" y="f123"/>
                </a:cubicBezTo>
              </a:path>
              <a:path w="21600" h="21600" fill="none">
                <a:moveTo>
                  <a:pt x="f33" y="f34"/>
                </a:moveTo>
                <a:cubicBezTo>
                  <a:pt x="f124" y="f125"/>
                  <a:pt x="f126" y="f127"/>
                  <a:pt x="f128" y="f129"/>
                </a:cubicBezTo>
              </a:path>
              <a:path w="21600" h="21600" fill="none">
                <a:moveTo>
                  <a:pt x="f42" y="f43"/>
                </a:moveTo>
                <a:cubicBezTo>
                  <a:pt x="f130" y="f131"/>
                  <a:pt x="f132" y="f133"/>
                  <a:pt x="f134" y="f135"/>
                </a:cubicBezTo>
              </a:path>
              <a:path w="21600" h="21600" fill="none">
                <a:moveTo>
                  <a:pt x="f51" y="f52"/>
                </a:moveTo>
                <a:cubicBezTo>
                  <a:pt x="f136" y="f137"/>
                  <a:pt x="f138" y="f139"/>
                  <a:pt x="f140" y="f141"/>
                </a:cubicBezTo>
              </a:path>
              <a:path w="21600" h="21600" fill="none">
                <a:moveTo>
                  <a:pt x="f61" y="f62"/>
                </a:moveTo>
                <a:cubicBezTo>
                  <a:pt x="f142" y="f143"/>
                  <a:pt x="f144" y="f145"/>
                  <a:pt x="f146" y="f147"/>
                </a:cubicBezTo>
              </a:path>
              <a:path w="21600" h="21600" fill="none">
                <a:moveTo>
                  <a:pt x="f148" y="f71"/>
                </a:moveTo>
                <a:cubicBezTo>
                  <a:pt x="f149" y="f150"/>
                  <a:pt x="f151" y="f152"/>
                  <a:pt x="f153" y="f154"/>
                </a:cubicBezTo>
              </a:path>
              <a:path w="21600" h="21600" fill="none">
                <a:moveTo>
                  <a:pt x="f79" y="f80"/>
                </a:moveTo>
                <a:cubicBezTo>
                  <a:pt x="f155" y="f156"/>
                  <a:pt x="f157" y="f158"/>
                  <a:pt x="f159" y="f160"/>
                </a:cubicBezTo>
              </a:path>
              <a:path w="21600" h="21600" fill="none">
                <a:moveTo>
                  <a:pt x="f161" y="f88"/>
                </a:moveTo>
                <a:cubicBezTo>
                  <a:pt x="f162" y="f163"/>
                  <a:pt x="f164" y="f165"/>
                  <a:pt x="f166" y="f167"/>
                </a:cubicBezTo>
              </a:path>
              <a:path w="21600" h="21600" fill="none">
                <a:moveTo>
                  <a:pt x="f97" y="f98"/>
                </a:moveTo>
                <a:cubicBezTo>
                  <a:pt x="f168" y="f100"/>
                  <a:pt x="f169" y="f170"/>
                  <a:pt x="f171" y="f172"/>
                </a:cubicBezTo>
              </a:path>
              <a:path w="21600" h="21600" fill="none">
                <a:moveTo>
                  <a:pt x="f106" y="f107"/>
                </a:moveTo>
                <a:cubicBezTo>
                  <a:pt x="f131" y="f173"/>
                  <a:pt x="f174" y="f175"/>
                  <a:pt x="f176" y="f177"/>
                </a:cubicBezTo>
              </a:path>
              <a:path w="21600" h="21600">
                <a:moveTo>
                  <a:pt x="f324" y="f325"/>
                </a:moveTo>
                <a:arcTo wR="f180" hR="f180" stAng="f205" swAng="f214"/>
                <a:close/>
              </a:path>
              <a:path w="21600" h="21600">
                <a:moveTo>
                  <a:pt x="f326" y="f327"/>
                </a:moveTo>
                <a:arcTo wR="f182" hR="f182" stAng="f205" swAng="f214"/>
                <a:close/>
              </a:path>
              <a:path w="21600" h="21600">
                <a:moveTo>
                  <a:pt x="f296" y="f297"/>
                </a:moveTo>
                <a:arcTo wR="f184" hR="f184" stAng="f205" swAng="f214"/>
                <a:close/>
              </a:path>
            </a:pathLst>
          </a:custGeom>
          <a:solidFill>
            <a:srgbClr val="FFFFFF">
              <a:alpha val="0"/>
            </a:srgbClr>
          </a:solidFill>
          <a:ln w="35999">
            <a:solidFill>
              <a:srgbClr val="0070C0"/>
            </a:solidFill>
            <a:prstDash val="solid"/>
          </a:ln>
        </p:spPr>
        <p:txBody>
          <a:bodyPr vert="horz" wrap="none" lIns="97958" tIns="57141" rIns="97958" bIns="57141" anchor="ctr" anchorCtr="1" compatLnSpc="0"/>
          <a:lstStyle/>
          <a:p>
            <a:pPr algn="ctr" defTabSz="829369" hangingPunct="0">
              <a:defRPr sz="3200" b="0" i="0" u="none" strike="noStrike" kern="0" cap="none" spc="0" baseline="0">
                <a:solidFill>
                  <a:srgbClr val="FF950E"/>
                </a:solidFill>
                <a:uFillTx/>
                <a:latin typeface="Comic Sans MS" pitchFamily="66"/>
              </a:defRPr>
            </a:pPr>
            <a:r>
              <a:rPr lang="cs-CZ" sz="1500" kern="0">
                <a:solidFill>
                  <a:srgbClr val="0070C0"/>
                </a:solidFill>
                <a:latin typeface="Comic Sans MS" pitchFamily="66"/>
                <a:ea typeface="Lucida Sans Unicode" pitchFamily="2"/>
                <a:cs typeface="Mangal" pitchFamily="2"/>
              </a:rPr>
              <a:t>Ahoj, vezu spoustu slov. Papíry se špatně napsanými</a:t>
            </a:r>
          </a:p>
          <a:p>
            <a:pPr algn="ctr" defTabSz="829369" hangingPunct="0">
              <a:defRPr sz="3200" b="0" i="0" u="none" strike="noStrike" kern="0" cap="none" spc="0" baseline="0">
                <a:solidFill>
                  <a:srgbClr val="FF950E"/>
                </a:solidFill>
                <a:uFillTx/>
                <a:latin typeface="Comic Sans MS" pitchFamily="66"/>
              </a:defRPr>
            </a:pPr>
            <a:r>
              <a:rPr lang="cs-CZ" sz="1500" kern="0">
                <a:solidFill>
                  <a:srgbClr val="0070C0"/>
                </a:solidFill>
                <a:latin typeface="Comic Sans MS" pitchFamily="66"/>
                <a:ea typeface="Lucida Sans Unicode" pitchFamily="2"/>
                <a:cs typeface="Mangal" pitchFamily="2"/>
              </a:rPr>
              <a:t>slovy za mě vyhoď do popelnice.</a:t>
            </a:r>
          </a:p>
          <a:p>
            <a:pPr algn="ctr" defTabSz="829369" hangingPunct="0">
              <a:defRPr sz="3200" b="0" i="0" u="none" strike="noStrike" kern="0" cap="none" spc="0" baseline="0">
                <a:solidFill>
                  <a:srgbClr val="FF950E"/>
                </a:solidFill>
                <a:uFillTx/>
                <a:latin typeface="Comic Sans MS" pitchFamily="66"/>
              </a:defRPr>
            </a:pPr>
            <a:r>
              <a:rPr lang="cs-CZ" sz="1500" kern="0">
                <a:solidFill>
                  <a:srgbClr val="0070C0"/>
                </a:solidFill>
                <a:latin typeface="Comic Sans MS" pitchFamily="66"/>
                <a:ea typeface="Lucida Sans Unicode" pitchFamily="2"/>
                <a:cs typeface="Mangal" pitchFamily="2"/>
              </a:rPr>
              <a:t>Díky.</a:t>
            </a:r>
          </a:p>
        </p:txBody>
      </p:sp>
    </p:spTree>
    <p:extLst>
      <p:ext uri="{BB962C8B-B14F-4D97-AF65-F5344CB8AC3E}">
        <p14:creationId xmlns:p14="http://schemas.microsoft.com/office/powerpoint/2010/main" val="87836733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3000" fill="hold"/>
                                        <p:tgtEl>
                                          <p:spTgt spid="2"/>
                                        </p:tgtEl>
                                        <p:attrNameLst>
                                          <p:attrName>ppt_x</p:attrName>
                                        </p:attrNameLst>
                                      </p:cBhvr>
                                      <p:tavLst>
                                        <p:tav tm="0">
                                          <p:val>
                                            <p:strVal val="0-#ppt_w/2"/>
                                          </p:val>
                                        </p:tav>
                                        <p:tav tm="100000">
                                          <p:val>
                                            <p:strVal val="#ppt_x"/>
                                          </p:val>
                                        </p:tav>
                                      </p:tavLst>
                                    </p:anim>
                                    <p:anim calcmode="lin" valueType="num">
                                      <p:cBhvr>
                                        <p:cTn id="8" dur="3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80">
                                          <p:stCondLst>
                                            <p:cond delay="0"/>
                                          </p:stCondLst>
                                        </p:cTn>
                                        <p:tgtEl>
                                          <p:spTgt spid="3"/>
                                        </p:tgtEl>
                                      </p:cBhvr>
                                    </p:animEffect>
                                    <p:anim calcmode="lin" valueType="num">
                                      <p:cBhvr>
                                        <p:cTn id="14" dur="1822">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5" dur="664">
                                          <p:stCondLst>
                                            <p:cond delay="0"/>
                                          </p:stCondLst>
                                        </p:cTn>
                                        <p:tgtEl>
                                          <p:spTgt spid="3"/>
                                        </p:tgtEl>
                                        <p:attrNameLst>
                                          <p:attrName>ppt_y</p:attrName>
                                        </p:attrNameLst>
                                      </p:cBhvr>
                                      <p:tavLst>
                                        <p:tav tm="0" fmla="#ppt_y-sin(pi*$)/3">
                                          <p:val>
                                            <p:strVal val="0,5"/>
                                          </p:val>
                                        </p:tav>
                                        <p:tav tm="100000">
                                          <p:val>
                                            <p:strVal val="1"/>
                                          </p:val>
                                        </p:tav>
                                      </p:tavLst>
                                    </p:anim>
                                    <p:anim calcmode="lin" valueType="num">
                                      <p:cBhvr>
                                        <p:cTn id="16" dur="664">
                                          <p:stCondLst>
                                            <p:cond delay="664"/>
                                          </p:stCondLst>
                                        </p:cTn>
                                        <p:tgtEl>
                                          <p:spTgt spid="3"/>
                                        </p:tgtEl>
                                        <p:attrNameLst>
                                          <p:attrName>ppt_y</p:attrName>
                                        </p:attrNameLst>
                                      </p:cBhvr>
                                      <p:tavLst>
                                        <p:tav tm="0" fmla="#ppt_y-sin(pi*$)/9">
                                          <p:val>
                                            <p:strVal val="0"/>
                                          </p:val>
                                        </p:tav>
                                        <p:tav tm="100000">
                                          <p:val>
                                            <p:strVal val="1"/>
                                          </p:val>
                                        </p:tav>
                                      </p:tavLst>
                                    </p:anim>
                                    <p:anim calcmode="lin" valueType="num">
                                      <p:cBhvr>
                                        <p:cTn id="17" dur="332">
                                          <p:stCondLst>
                                            <p:cond delay="1324"/>
                                          </p:stCondLst>
                                        </p:cTn>
                                        <p:tgtEl>
                                          <p:spTgt spid="3"/>
                                        </p:tgtEl>
                                        <p:attrNameLst>
                                          <p:attrName>ppt_y</p:attrName>
                                        </p:attrNameLst>
                                      </p:cBhvr>
                                      <p:tavLst>
                                        <p:tav tm="0" fmla="#ppt_y-sin(pi*$)/27">
                                          <p:val>
                                            <p:strVal val="0"/>
                                          </p:val>
                                        </p:tav>
                                        <p:tav tm="100000">
                                          <p:val>
                                            <p:strVal val="1"/>
                                          </p:val>
                                        </p:tav>
                                      </p:tavLst>
                                    </p:anim>
                                    <p:anim calcmode="lin" valueType="num">
                                      <p:cBhvr>
                                        <p:cTn id="18" dur="164">
                                          <p:stCondLst>
                                            <p:cond delay="1656"/>
                                          </p:stCondLst>
                                        </p:cTn>
                                        <p:tgtEl>
                                          <p:spTgt spid="3"/>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olný tvar 1"/>
          <p:cNvSpPr/>
          <p:nvPr/>
        </p:nvSpPr>
        <p:spPr>
          <a:xfrm>
            <a:off x="163275"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obilí zrála</a:t>
            </a:r>
          </a:p>
        </p:txBody>
      </p:sp>
      <p:sp>
        <p:nvSpPr>
          <p:cNvPr id="3" name="Volný tvar 2"/>
          <p:cNvSpPr/>
          <p:nvPr/>
        </p:nvSpPr>
        <p:spPr>
          <a:xfrm>
            <a:off x="3102238"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28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malování začala</a:t>
            </a:r>
          </a:p>
        </p:txBody>
      </p:sp>
      <p:pic>
        <p:nvPicPr>
          <p:cNvPr id="4" name="Zástupný symbol pro obrázek 3"/>
          <p:cNvPicPr>
            <a:picLocks noGrp="1" noChangeAspect="1"/>
          </p:cNvPicPr>
          <p:nvPr>
            <p:ph type="pic" idx="4294967295"/>
          </p:nvPr>
        </p:nvPicPr>
        <p:blipFill>
          <a:blip r:embed="rId3">
            <a:lum/>
            <a:alphaModFix/>
          </a:blip>
          <a:srcRect/>
          <a:stretch>
            <a:fillRect/>
          </a:stretch>
        </p:blipFill>
        <p:spPr>
          <a:xfrm>
            <a:off x="6041193" y="3594556"/>
            <a:ext cx="2612164" cy="2935024"/>
          </a:xfrm>
          <a:ln w="35999">
            <a:solidFill>
              <a:srgbClr val="0070C0"/>
            </a:solidFill>
            <a:prstDash val="solid"/>
          </a:ln>
        </p:spPr>
      </p:pic>
      <p:sp>
        <p:nvSpPr>
          <p:cNvPr id="5" name="Volný tvar 4"/>
          <p:cNvSpPr/>
          <p:nvPr/>
        </p:nvSpPr>
        <p:spPr>
          <a:xfrm>
            <a:off x="163275"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stavení stála</a:t>
            </a:r>
          </a:p>
        </p:txBody>
      </p:sp>
      <p:sp>
        <p:nvSpPr>
          <p:cNvPr id="6" name="Volný tvar 5"/>
          <p:cNvSpPr/>
          <p:nvPr/>
        </p:nvSpPr>
        <p:spPr>
          <a:xfrm>
            <a:off x="3102238"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28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stébla se lámaly</a:t>
            </a:r>
          </a:p>
        </p:txBody>
      </p:sp>
      <p:sp>
        <p:nvSpPr>
          <p:cNvPr id="7" name="Volný tvar 6"/>
          <p:cNvSpPr/>
          <p:nvPr/>
        </p:nvSpPr>
        <p:spPr>
          <a:xfrm>
            <a:off x="163275"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kola jely</a:t>
            </a:r>
          </a:p>
        </p:txBody>
      </p:sp>
      <p:sp>
        <p:nvSpPr>
          <p:cNvPr id="8" name="Volný tvar 7"/>
          <p:cNvSpPr/>
          <p:nvPr/>
        </p:nvSpPr>
        <p:spPr>
          <a:xfrm>
            <a:off x="3102238"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pole byla</a:t>
            </a:r>
          </a:p>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oseta</a:t>
            </a:r>
          </a:p>
        </p:txBody>
      </p:sp>
      <p:sp>
        <p:nvSpPr>
          <p:cNvPr id="9" name="Volný tvar 8"/>
          <p:cNvSpPr/>
          <p:nvPr/>
        </p:nvSpPr>
        <p:spPr>
          <a:xfrm>
            <a:off x="163275"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28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kůzlata skotačila</a:t>
            </a:r>
          </a:p>
        </p:txBody>
      </p:sp>
      <p:sp>
        <p:nvSpPr>
          <p:cNvPr id="10" name="Volný tvar 9"/>
          <p:cNvSpPr/>
          <p:nvPr/>
        </p:nvSpPr>
        <p:spPr>
          <a:xfrm>
            <a:off x="3102238"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28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děvčata skákaly</a:t>
            </a:r>
          </a:p>
        </p:txBody>
      </p:sp>
      <p:sp>
        <p:nvSpPr>
          <p:cNvPr id="11" name="Volný tvar 10"/>
          <p:cNvSpPr/>
          <p:nvPr/>
        </p:nvSpPr>
        <p:spPr>
          <a:xfrm>
            <a:off x="6041192"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listí padala</a:t>
            </a:r>
          </a:p>
        </p:txBody>
      </p:sp>
      <p:sp>
        <p:nvSpPr>
          <p:cNvPr id="12" name="Volný tvar 11"/>
          <p:cNvSpPr/>
          <p:nvPr/>
        </p:nvSpPr>
        <p:spPr>
          <a:xfrm>
            <a:off x="6041192"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ouška bolely</a:t>
            </a:r>
          </a:p>
        </p:txBody>
      </p:sp>
      <p:sp>
        <p:nvSpPr>
          <p:cNvPr id="13" name="Volný tvar 12"/>
          <p:cNvSpPr/>
          <p:nvPr/>
        </p:nvSpPr>
        <p:spPr>
          <a:xfrm>
            <a:off x="163275"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moře šuměli</a:t>
            </a:r>
          </a:p>
        </p:txBody>
      </p:sp>
      <p:sp>
        <p:nvSpPr>
          <p:cNvPr id="14" name="Volný tvar 13"/>
          <p:cNvSpPr/>
          <p:nvPr/>
        </p:nvSpPr>
        <p:spPr>
          <a:xfrm>
            <a:off x="3102238"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brnění rezavěly</a:t>
            </a:r>
          </a:p>
        </p:txBody>
      </p:sp>
      <p:sp>
        <p:nvSpPr>
          <p:cNvPr id="15" name="Volný tvar 14"/>
          <p:cNvSpPr/>
          <p:nvPr/>
        </p:nvSpPr>
        <p:spPr>
          <a:xfrm>
            <a:off x="163275"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moře šuměly</a:t>
            </a:r>
          </a:p>
        </p:txBody>
      </p:sp>
      <p:sp>
        <p:nvSpPr>
          <p:cNvPr id="16" name="Volný tvar 15"/>
          <p:cNvSpPr/>
          <p:nvPr/>
        </p:nvSpPr>
        <p:spPr>
          <a:xfrm>
            <a:off x="3102238"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100" b="0" i="0" u="none" strike="noStrike" kern="0" cap="none" spc="0" baseline="0">
                <a:solidFill>
                  <a:srgbClr val="000000"/>
                </a:solidFill>
                <a:uFillTx/>
              </a:defRPr>
            </a:pPr>
            <a:r>
              <a:rPr lang="cs-CZ" sz="2800" kern="0">
                <a:solidFill>
                  <a:srgbClr val="000000"/>
                </a:solidFill>
                <a:latin typeface="Arial" pitchFamily="18"/>
                <a:ea typeface="Lucida Sans Unicode" pitchFamily="2"/>
                <a:cs typeface="Mangal" pitchFamily="2"/>
              </a:rPr>
              <a:t>kuřata zobala</a:t>
            </a:r>
          </a:p>
        </p:txBody>
      </p:sp>
      <p:sp>
        <p:nvSpPr>
          <p:cNvPr id="17" name="Volný tvar 16"/>
          <p:cNvSpPr/>
          <p:nvPr/>
        </p:nvSpPr>
        <p:spPr>
          <a:xfrm>
            <a:off x="6041192"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letiště se</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stavěla</a:t>
            </a:r>
          </a:p>
        </p:txBody>
      </p:sp>
    </p:spTree>
    <p:extLst>
      <p:ext uri="{BB962C8B-B14F-4D97-AF65-F5344CB8AC3E}">
        <p14:creationId xmlns:p14="http://schemas.microsoft.com/office/powerpoint/2010/main" val="23429693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Class="path" accel="500" decel="500" fill="hold" nodeType="clickEffect">
                                  <p:stCondLst>
                                    <p:cond delay="0"/>
                                  </p:stCondLst>
                                  <p:childTnLst>
                                    <p:animMotion origin="layout" path="m0.00214285714285714 0.00123809523809524c0 0.0269047619047619-0.000392857142857143 0.0538571428571429 0 0.0807619047619048 0.000566689540851842 0.0388096473431864-0.00271428571428571 0.0775714285714286-0.00364285714285714 0.116333333333333-0.000940004033161781 0.0392391427176248 0.00492857142857143 0.0791428571428572 0 0.117904761904762-0.00472935906216487 0.0371951524309392 0.0245 0.0550476190476191 0.0375357142857143 0.0742857142857143 0.0347844488153946 0.0513348577951394 0.0906428571428572 0.0659523809523809 0.14175 0.0613809523809524 0.0394639759598722-0.00352997129480337 0.0795714285714286 0.0110476190476191 0.118714285714286 0.00323809523809526 0.0215345139387704-0.00429642370554539 0.0380357142857143-0.0301428571428571 0.0436428571428572-0.0662380952380953 0.00810741392717629-0.0521904013316314 0.00264285714285711-0.099 0.00724999999999998-0.148571428571429 0.00453196375159237-0.0487625247070555-0.0005-0.098-0.00121428571428572-0.147-0.000323475558461461-0.0221904233104547 0.011-0.0514285714285714-0.00121428571428572-0.0662380952380952-0.0385873381243008-0.0467862072384309-0.0956785714285714-0.0229523809523809-0.144142857142857-0.0226190476190476-0.0328213027909016 0.000225742195565025-0.06525 0.00557142857142857-0.0981428571428572 0.00485714285714286-0.0241785562930753-0.000525050082368623-0.0457142857142857 0.00895238095238095-0.0690357142857143 0.00485714285714286h-0.01575l-0.0121428571428571-0.0080952380952381z">
                                      <p:cBhvr>
                                        <p:cTn id="6" dur="3000" fill="hold"/>
                                        <p:tgtEl>
                                          <p:spTgt spid="8"/>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dur="indefinite" nodeType="interactiveSeq">
                <p:childTnLst>
                  <p:par>
                    <p:cTn id="8" fill="hold">
                      <p:stCondLst>
                        <p:cond evt="onBegin" delay="0">
                          <p:tn val="7"/>
                        </p:cond>
                      </p:stCondLst>
                      <p:childTnLst>
                        <p:par>
                          <p:cTn id="9" fill="hold">
                            <p:stCondLst>
                              <p:cond delay="0"/>
                            </p:stCondLst>
                            <p:childTnLst>
                              <p:par>
                                <p:cTn id="10" presetClass="path" accel="500" decel="500" fill="hold" nodeType="clickEffect">
                                  <p:stCondLst>
                                    <p:cond delay="0"/>
                                  </p:stCondLst>
                                  <p:childTnLst>
                                    <p:animMotion origin="layout" path="m-0.0132142857142857 0.010047619047619c0 0.0166666666666667 0 0.0333809523809524 0 0.0500476190476191 0 0.0182857142857143 0 0.0366190476190476 0 0.054952380952381 0 0.0193333333333333-0.000214285714285714 0.0387619047619048 0 0.0581428571428572 0.000202178912107668 0.01828595938396 0.000107142857142858 0.0365238095238095 0.00121428571428571 0.0549047619047619 0.00115866999061245 0.0192364136075873 0.000571428571428572 0.0388095238095238 0 0.0581428571428571-0.000615047619481402 0.0208091111257871 0.00289285714285714 0.0411904761904762 0.00603571428571429 0.0613809523809524 0.00311443757206057 0.0200079019780861 0.004 0.0413333333333334 0.0108928571428571 0.0597619047619048 0.00655072112503623 0.0175138450804078 0.00435714285714286 0.0371904761904762 0.0133571428571429 0.0533333333333333 0.0124559410155394 0.0223416084881898 0.0273214285714286 0.0419999999999999 0.0423928571428572 0.0613809523809523 0.0117808945362702 0.015149523147747 0.0263571428571429 0.0228571428571429 0.0411785714285714 0.0290476190476191 0.0199306592191268 0.0083244520433301 0.0403571428571428 0.0153809523809524 0.0617857142857143 0.0145714285714286 0.0171779507591852-0.000648944806458052 0.03375 0.00861904761904764 0.0508928571428572 0.00966666666666671 0.0205367821357618 0.00125502557496326 0.0411785714285714 0 0.0617857142857143 0 0.0153214285714286 0 0.0306785714285714 0 0.0460357142857143 0 0.0193214285714286 0 0.03875 0 0.0581428571428571 0 0.0165 0 0.0331428571428572 0.000380952380952371 0.0496785714285715 0 0.0162500860241614-0.000374372032234005 0.0322142857142857-0.0055238095238096 0.0484285714285714-0.00966666666666671 0.0176040241525012-0.00449794449711483 0.0349285714285714-0.00566666666666671 0.0533214285714285-0.00647619047619052 0.0164283555130311-0.000723060307369572 0.0322857142857144-0.00290476190476185 0.0484642857142857-0.00323809523809515 0.0124640768103852-0.000256802171222037 0.0251071428571429 0.00190476190476185 0.0375357142857143 0 0.0168561206809281-0.0025833135143184 0.0340714285714286 0.00704761904761897 0.0496785714285715-0.0145238095238096 0.0119774009456065-0.0165545770506781 0.025892857142857-0.0326666666666666 0.0278571428571428-0.0549047619047618 0.00174977371098428-0.0198095593461743 0-0.039952380952381 0-0.0598095238095238 0-0.0194285714285714-0.000785714285714279-0.0388571428571429 0-0.0581428571428572 0.00101846452927246-0.0249986748094148-0.0034642857142857-0.0492380952380953-0.00239285714285709-0.0742857142857143 0.000873908046065686-0.020430028099136 0.00121428571428572-0.0410476190476191 0-0.0613809523809524-0.00129408620599281-0.021669600390546 0.00139285714285708-0.0435714285714286-0.00242857142857145-0.0646190476190476-0.00344849652442947-0.0189935883339294-0.00214285714285722-0.0375238095238095-0.00364285714285717-0.0565238095238095-0.0014773000480357-0.0187124672751185 0.00203571428571425-0.037952380952381 0-0.0565238095238095-0.00192104031469953-0.0175252800639255-0.00653571428571431-0.0344285714285714-0.0133214285714286-0.0500952380952381-0.0082346193521815-0.0190118580131069-0.0144285714285713-0.0427619047619048-0.0315-0.0516666666666667-0.0145020289380219-0.00756451718663902-0.0287857142857143-0.0155238095238095-0.0448214285714286-0.0177619047619048-0.0142471925379574-0.00198847230670823-0.02825-0.00495238095238096-0.0423928571428571-0.00485714285714287-0.0141071437692585 9.49976011397902E-005-0.0283214285714286 0.000428571428571431-0.0424285714285715 0-0.0176069553883296-0.000534894847240397-0.0345714285714285 0.00595238095238096-0.0520714285714285 0.00966666666666667-0.013678752525106 0.00290324543390008-0.02525 0.0113809523809524-0.0387857142857143 0.0113333333333333-0.0138929924026127-4.88759627180896E-005-0.0281428571428572 0-0.0411785714285715 0.00642857142857143-0.0175717469436861 0.00866551904072189-0.0363214285714285 0.0115238095238095-0.0545357142857142 0.0161904761904762-0.0153251783444795 0.00392645092224575-0.0305 0.00933333333333333-0.0460357142857143 0.0112857142857143-0.0164627900834556 0.00206888702964499-0.0319642857142858 0.0133809523809524-0.0484285714285715 0.0129047619047619-0.0141781145647404-0.000410068389435721-0.0256071428571429 0.00942857142857143-0.0387857142857143 0.00971428571428572-0.0134999160502139 0.00029268110677969-0.0265714285714286 0.00328571428571429-0.0399642857142857 0.00161904761904762-0.0137856261967914-0.0017155445933785-0.0273928571428572 0.000904761904761905-0.0412142857142857 0.00161904761904762-0.0154289277110306 0.000797360605221219-0.0307142857142857 0.00119047619047619-0.0460357142857143 0.00161904761904762-0.0141069318445877 0.00039459949215628-0.0282857142857143 0-0.0423928571428572 0h-0.0121071428571429-0.0121071428571429-0.00242857142857143">
                                      <p:cBhvr>
                                        <p:cTn id="11" dur="3000" fill="hold"/>
                                        <p:tgtEl>
                                          <p:spTgt spid="5"/>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dur="indefinite" nodeType="interactiveSeq">
                <p:childTnLst>
                  <p:par>
                    <p:cTn id="13" fill="hold">
                      <p:stCondLst>
                        <p:cond evt="onBegin" delay="0">
                          <p:tn val="12"/>
                        </p:cond>
                      </p:stCondLst>
                      <p:childTnLst>
                        <p:par>
                          <p:cTn id="14" fill="hold">
                            <p:stCondLst>
                              <p:cond delay="0"/>
                            </p:stCondLst>
                            <p:childTnLst>
                              <p:par>
                                <p:cTn id="15" presetClass="path" accel="500" decel="500" fill="hold" nodeType="clickEffect">
                                  <p:stCondLst>
                                    <p:cond delay="0"/>
                                  </p:stCondLst>
                                  <p:childTnLst>
                                    <p:animMotion origin="layout" path="m-0.0217142857142857 0.0182857142857143c-0.00228571428571429 0.0181904761904762-0.00192857142857143 0.0366666666666667-0.00121428571428571 0.054952380952381 0.000863177138335201 0.0220973347413811 0 0.0442380952380952 0.00121428571428571 0.0662380952380952 0.00145594467668691 0.0263782917893862 0.00164285714285714 0.0527619047619048 0.00121428571428572 0.0791428571428572-0.00046417423970763 0.0285725031997806 0.0148928571428571 0.0528095238095238 0.0339285714285714 0.0661904761904762 0.0266811979584201 0.0187552636055436 0.0557857142857143 0.00666666666666671 0.0835714285714286 0.00971428571428573 0.0402124614386613 0.00441062130603992 0.08075 0 0.121142857142857 0 0.0423928571428572 0 0.0848571428571428 0.00276190476190474 0.127214285714286 0 0.0371787302372538-0.00242424547921388 0.0742857142857143-0.0073333333333333 0.111464285714286-0.00647619047619047 0.0260002585769162 0.000599429592551326 0.0508571428571428-0.00600000000000001 0.0763214285714285-0.00804761904761903 0.0273923078505156-0.00220265402070541 0.0549642857142857 0.00223809523809526 0.0823928571428572 0 0.0167129063070941-0.00136372672991913 0.0326785714285714 0.00271428571428572 0.0496428571428572-0.00161904761904763 0.0227842150293012-0.005819967909239 0.013142857142857-0.0382857142857143 0.0145357142857142-0.0565238095238095 0.00180002010804237-0.02356949406428 0.0023928571428572-0.0476666666666667 0-0.0710952380952381-0.00233490909151446-0.0228611994631856-0.0050714285714285-0.0455714285714286-0.00239285714285709-0.0678571428571429 0.00314218752866002-0.0261430002384509-0.0166071428571428-0.0363809523809524-0.02425-0.0532857142857143-0.0123322773492226-0.0272769997443866-0.0368571428571428-0.0223809523809524-0.0569285714285714-0.0226190476190476-0.0189640732581972-0.000224959350631079-0.038 0-0.0569285714285714 0-0.0198214285714285 0-0.0396428571428571 0-0.0593928571428571 0-0.0145714285714286 0-0.02925-0.00285714285714286-0.0436071428571429 0-0.017574397124019 0.00349739246249131-0.0345714285714285 0.00361904761904762-0.0520714285714285 0.00485714285714286-0.0194644401945253 0.00137707604097323-0.0387142857142857 0.00266666666666667-0.0581785714285714 0.00161904761904762-0.0181421372195453-0.000976457538422048-0.0363928571428572 0-0.0545 0-0.0234285714285714 0-0.0468928571428571 0-0.07025 0-0.017 0-0.0339642857142857-0.000285714285714285-0.0508928571428572 0-0.0153926597659811 0.000259791726008101-0.0305 0.000952380952380953-0.0460357142857143 0.00323809523809524-0.0196440685162684 0.00289016180469237-0.0396071428571429 0-0.0593571428571429 0-0.019 0-0.0379642857142857 0-0.0569285714285714 0l0.00239285714285714 0.00966666666666667">
                                      <p:cBhvr>
                                        <p:cTn id="16" dur="3000" fill="hold"/>
                                        <p:tgtEl>
                                          <p:spTgt spid="9"/>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dur="indefinite" nodeType="interactiveSeq">
                <p:childTnLst>
                  <p:par>
                    <p:cTn id="18" fill="hold">
                      <p:stCondLst>
                        <p:cond evt="onBegin" delay="0">
                          <p:tn val="17"/>
                        </p:cond>
                      </p:stCondLst>
                      <p:childTnLst>
                        <p:par>
                          <p:cTn id="19" fill="hold">
                            <p:stCondLst>
                              <p:cond delay="0"/>
                            </p:stCondLst>
                            <p:childTnLst>
                              <p:par>
                                <p:cTn id="20" presetClass="path" accel="500" decel="500" fill="hold" nodeType="clickEffect">
                                  <p:stCondLst>
                                    <p:cond delay="0"/>
                                  </p:stCondLst>
                                  <p:childTnLst>
                                    <p:animMotion origin="layout" path="m-0.0144285714285714 0.0208095238095238c0 0.0204285714285714-0.00135714285714286 0.041 0 0.0613809523809524 0.0016205045285818 0.0243359978327372-0.0102142857142857 0.0655238095238095 0.0205714285714286 0.0678571428571429 0.0273580726468844 0.00207354301577306 0.0549642857142857-0.00123809523809523 0.0823928571428571 0 0.0359285022959433 0.00162177267308081 0.0718571428571429 0.0013809523809524 0.107821428571429 0.00161904761904763 0.0428569865922129 0.000283727153871011 0.0854642857142857 0.00876190476190475 0.128428571428571 0.00647619047619047 0.039964787947556-0.00212614000718497 0.0799285714285715 0.0030952380952381 0.119928571428571 0.00319047619047619 0.0318571721412713 7.58504098601065E-005 0.0637500000000001 0 0.0956785714285715 0 0.0229642857142857 0 0.0460714285714285 0.000428571428571417 0.0690714285714286 0 0.0161427030324606-0.000300795708679386 0.0323571428571429 0.00142857142857145 0.0484642857142857-0.00157142857142856l0.0169642857142857-0.00161904761904763-0.00121428571428572-0.0016190476190476">
                                      <p:cBhvr>
                                        <p:cTn id="21" dur="3000" fill="hold"/>
                                        <p:tgtEl>
                                          <p:spTgt spid="13"/>
                                        </p:tgtEl>
                                      </p:cBhvr>
                                    </p:animMotion>
                                  </p:childTnLst>
                                </p:cTn>
                              </p:par>
                              <p:set>
                                <p:cBhvr>
                                  <p:cTn id="22" dur="1" fill="hold">
                                    <p:stCondLst>
                                      <p:cond delay="0"/>
                                    </p:stCondLst>
                                  </p:cTn>
                                  <p:tgtEl>
                                    <p:spTgt spid="13"/>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23" dur="indefinite" nodeType="interactiveSeq">
                <p:childTnLst>
                  <p:par>
                    <p:cTn id="24" fill="hold">
                      <p:stCondLst>
                        <p:cond evt="onBegin" delay="0">
                          <p:tn val="23"/>
                        </p:cond>
                      </p:stCondLst>
                      <p:childTnLst>
                        <p:par>
                          <p:cTn id="25" fill="hold">
                            <p:stCondLst>
                              <p:cond delay="0"/>
                            </p:stCondLst>
                            <p:childTnLst>
                              <p:par>
                                <p:cTn id="26" presetClass="path" accel="500" decel="500" fill="hold" nodeType="clickEffect">
                                  <p:stCondLst>
                                    <p:cond delay="0"/>
                                  </p:stCondLst>
                                  <p:childTnLst>
                                    <p:animMotion origin="layout" path="m-0.0411071428571429 0.000714285714285714c0.00425 0.0237142857142857-0.00842857142857143 0.0555238095238095 0.0085 0.0710952380952381 0.0156568166494387 0.0144016288167832 0.0369642857142857 0.00242857142857143 0.0557142857142857 0.00485714285714287 0.0224639324937707 0.00290961411347893 0.04525 0.00109523809523809 0.0678571428571429 0 0.0303942798383179-0.00147249802270952 0.0603928571428571 0.00471428571428571 0.0908571428571429 0.00319047619047619 0.0310349185991706-0.00155235231758256 0.0621785714285714 0.000714285714285709 0.0932857142857143 0.00161904761904762 0.0394999019138466 0.00114886817659862 0.0791785714285714-0.00133333333333334 0.118714285714286 0 0.0395714057475666 0.00133453702009259 0.0791071428571429 0.00138095238095239 0.118714285714286 0.00161904761904762 0.0221786048132452 0.000133324946277366 0.0443928571428571 0 0.0666428571428571 0 0.0197857142857143 0 0.0396785714285715-0.0030952380952381 0.0593571428571429 0 0.0134270991670485 0.00211194542252426 0.028-0.00647619047619048 0.0290714285714286-0.0290476190476191 0.000938027412654252-0.0197611108265829 0.0109285714285714-0.0368571428571428 0.0169642857142857-0.0549523809523809v-0.00319047619047619">
                                      <p:cBhvr>
                                        <p:cTn id="27" dur="3000" fill="hold"/>
                                        <p:tgtEl>
                                          <p:spTgt spid="15"/>
                                        </p:tgtEl>
                                      </p:cBhvr>
                                    </p:animMotion>
                                  </p:childTnLst>
                                </p:cTn>
                              </p:par>
                              <p:set>
                                <p:cBhvr>
                                  <p:cTn id="28" dur="1" fill="hold">
                                    <p:stCondLst>
                                      <p:cond delay="0"/>
                                    </p:stCondLst>
                                  </p:cTn>
                                  <p:tgtEl>
                                    <p:spTgt spid="15"/>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29" dur="indefinite" nodeType="interactiveSeq">
                <p:childTnLst>
                  <p:par>
                    <p:cTn id="30" fill="hold">
                      <p:stCondLst>
                        <p:cond evt="onBegin" delay="0">
                          <p:tn val="29"/>
                        </p:cond>
                      </p:stCondLst>
                      <p:childTnLst>
                        <p:par>
                          <p:cTn id="31" fill="hold">
                            <p:stCondLst>
                              <p:cond delay="0"/>
                            </p:stCondLst>
                            <p:childTnLst>
                              <p:par>
                                <p:cTn id="32" presetClass="path" accel="500" decel="500" fill="hold" nodeType="clickEffect">
                                  <p:stCondLst>
                                    <p:cond delay="0"/>
                                  </p:stCondLst>
                                  <p:childTnLst>
                                    <p:animMotion origin="layout" path="m-0.00757142857142857 0.014c0 0.0199047619047619 0 0.0398095238095238 0 0.0597619047619048 0 0.0198571428571429 0.00075 0.0398571428571429 0 0.0597619047619048-0.000755369271467445 0.0200472606649767 0.00182142857142857 0.0396666666666667 0.00121428571428571 0.0597619047619048-0.000745268366557542 0.0246669216225314 0 0.0495238095238095 0 0.0742857142857143 0 0.0199047619047619 0 0.0398095238095238 0 0.0597619047619048 0 0.0295714285714286-0.0005 0.0592857142857143 0 0.0888571428571429 0.000446046043078695 0.0263804374049412-0.0085 0.0572857142857143 0.00364285714285714 0.0791428571428571 0.02187081089633 0.0393674596133941 0.0633571428571429 0.0522380952380953 0.0993214285714286 0.054904761904762 0.0325363869973945 0.00241249608984317 0.0643571428571429 0.0128571428571428 0.0969285714285715 0.0129523809523809 0.023785764340732 6.95490185401715E-005 0.0476428571428571 0.00123809523809526 0.0714642857142857-0.00161904761904763 0.0197830750903686-0.00237278261953444 0.0393571428571429-0.0081904761904763 0.0593928571428571-0.00809523809523816l0.0181428571428572-0.00804761904761897 0.0206071428571428-0.00161904761904763 0.00242857142857145-0.00485714285714289">
                                      <p:cBhvr>
                                        <p:cTn id="33" dur="3000" fill="hold"/>
                                        <p:tgtEl>
                                          <p:spTgt spid="6"/>
                                        </p:tgtEl>
                                      </p:cBhvr>
                                    </p:animMotion>
                                  </p:childTnLst>
                                </p:cTn>
                              </p:par>
                              <p:set>
                                <p:cBhvr>
                                  <p:cTn id="34" dur="1" fill="hold">
                                    <p:stCondLst>
                                      <p:cond delay="0"/>
                                    </p:stCondLst>
                                  </p:cTn>
                                  <p:tgtEl>
                                    <p:spTgt spid="6"/>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35" dur="indefinite" nodeType="interactiveSeq">
                <p:childTnLst>
                  <p:par>
                    <p:cTn id="36" fill="hold">
                      <p:stCondLst>
                        <p:cond evt="onBegin" delay="0">
                          <p:tn val="35"/>
                        </p:cond>
                      </p:stCondLst>
                      <p:childTnLst>
                        <p:par>
                          <p:cTn id="37" fill="hold">
                            <p:stCondLst>
                              <p:cond delay="0"/>
                            </p:stCondLst>
                            <p:childTnLst>
                              <p:par>
                                <p:cTn id="38" presetClass="path" accel="500" decel="500" fill="hold" nodeType="clickEffect">
                                  <p:stCondLst>
                                    <p:cond delay="0"/>
                                  </p:stCondLst>
                                  <p:childTnLst>
                                    <p:animMotion origin="layout" path="m0.00978571428571429 0.00933333333333333c0 0.0182857142857143 0 0.0365714285714286 0 0.0549047619047619 0 0.021 0 0.0419523809523809 0 0.063q0 0.0362857142857143 0 0.0727142857142857c0 0.022 0.00125 0.0441904761904762 0 0.0661904761904762-0.00143395186280294 0.0252375527853316 0.00721428571428572 0.0511428571428572 0.0254285714285714 0.063 0.0280608351522328 0.0182670534716496 0.05925 0.0167142857142857 0.0884642857142857 0.0274761904761905 0.0445732446229396 0.0164198097551498 0.0914285714285714 0.00604761904761902 0.136892857142857 0.00966666666666666 0.0757507939338143 0.00602991394498026 0.15175 0.00861904761904769 0.22775 0.00647619047619052 0.043535882803502-0.00122751549257999 0.08725 0.00171428571428572 0.130821428571429-0.00161904761904763 0.0165345713830203-0.00126493988722559 0.0332857142857143-0.00219047619047619 0.0496785714285713-0.00642857142857145l-0.00242857142857134 0.00157142857142856">
                                      <p:cBhvr>
                                        <p:cTn id="39" dur="3000" fill="hold"/>
                                        <p:tgtEl>
                                          <p:spTgt spid="7"/>
                                        </p:tgtEl>
                                      </p:cBhvr>
                                    </p:animMotion>
                                  </p:childTnLst>
                                </p:cTn>
                              </p:par>
                              <p:set>
                                <p:cBhvr>
                                  <p:cTn id="40" dur="1" fill="hold">
                                    <p:stCondLst>
                                      <p:cond delay="0"/>
                                    </p:stCondLst>
                                  </p:cTn>
                                  <p:tgtEl>
                                    <p:spTgt spid="7"/>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41" dur="indefinite" nodeType="interactiveSeq">
                <p:childTnLst>
                  <p:par>
                    <p:cTn id="42" fill="hold">
                      <p:stCondLst>
                        <p:cond evt="onBegin" delay="0">
                          <p:tn val="41"/>
                        </p:cond>
                      </p:stCondLst>
                      <p:childTnLst>
                        <p:par>
                          <p:cTn id="43" fill="hold">
                            <p:stCondLst>
                              <p:cond delay="0"/>
                            </p:stCondLst>
                            <p:childTnLst>
                              <p:par>
                                <p:cTn id="44" presetClass="path" accel="500" decel="500" fill="hold" nodeType="clickEffect">
                                  <p:stCondLst>
                                    <p:cond delay="0"/>
                                  </p:stCondLst>
                                  <p:childTnLst>
                                    <p:animMotion origin="layout" path="m-0.0317857142857143 0.00214285714285714c0 0.0296190476190476-0.00157142857142857 0.0592857142857143 0 0.0888571428571429 0.00172321272009978 0.0324277302782416-0.00553571428571429 0.0668571428571429 0.00485714285714286 0.0969047619047619 0.0170648012704369 0.0493374094004383 0.0627857142857143 0.063952380952381 0.10175 0.0613809523809524 0.0475715547114839-0.00313946098920878 0.0953214285714286-0.00152380952380951 0.142964285714286 0 0.0298570967064243 0.000954949619795781 0.05975 0.00133333333333333 0.0896428571428571 0.0016190476190476h0.0181785714285714l0.0145357142857143-0.0016190476190476 0.00967857142857143-0.0064761904761905">
                                      <p:cBhvr>
                                        <p:cTn id="45" dur="3000" fill="hold"/>
                                        <p:tgtEl>
                                          <p:spTgt spid="10"/>
                                        </p:tgtEl>
                                      </p:cBhvr>
                                    </p:animMotion>
                                  </p:childTnLst>
                                </p:cTn>
                              </p:par>
                              <p:set>
                                <p:cBhvr>
                                  <p:cTn id="46" dur="1" fill="hold">
                                    <p:stCondLst>
                                      <p:cond delay="0"/>
                                    </p:stCondLst>
                                  </p:cTn>
                                  <p:tgtEl>
                                    <p:spTgt spid="10"/>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47" dur="indefinite" nodeType="interactiveSeq">
                <p:childTnLst>
                  <p:par>
                    <p:cTn id="48" fill="hold">
                      <p:stCondLst>
                        <p:cond evt="onBegin" delay="0">
                          <p:tn val="47"/>
                        </p:cond>
                      </p:stCondLst>
                      <p:childTnLst>
                        <p:par>
                          <p:cTn id="49" fill="hold">
                            <p:stCondLst>
                              <p:cond delay="0"/>
                            </p:stCondLst>
                            <p:childTnLst>
                              <p:par>
                                <p:cTn id="50" presetClass="path" accel="500" decel="500" fill="hold" nodeType="clickEffect">
                                  <p:stCondLst>
                                    <p:cond delay="0"/>
                                  </p:stCondLst>
                                  <p:childTnLst>
                                    <p:animMotion origin="layout" path="m-0.0160357142857143 0.00466666666666667c0.000428571428571429 0.0322857142857143 0.00935714285714286 0.0659047619047619 0.00242857142857143 0.0969047619047619-0.0112594225464189 0.0503772101561423 0.0327142857142857 0.0553333333333333 0.0508571428571429 0.0581904761904762 0.0485335884037385 0.00764308478799025 0.0976428571428571 0.0017142857142857 0.146607142857143 0.00480952380952379 0.0451429804445223 0.00285367734392794 0.0904285714285714 0 0.135678571428571 0l0.0121071428571429-0.0016190476190476h0.0169642857142857 0.0084642857142857">
                                      <p:cBhvr>
                                        <p:cTn id="51" dur="3000" fill="hold"/>
                                        <p:tgtEl>
                                          <p:spTgt spid="14"/>
                                        </p:tgtEl>
                                      </p:cBhvr>
                                    </p:animMotion>
                                  </p:childTnLst>
                                </p:cTn>
                              </p:par>
                              <p:set>
                                <p:cBhvr>
                                  <p:cTn id="52" dur="1" fill="hold">
                                    <p:stCondLst>
                                      <p:cond delay="0"/>
                                    </p:stCondLst>
                                  </p:cTn>
                                  <p:tgtEl>
                                    <p:spTgt spid="14"/>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53" dur="indefinite" nodeType="interactiveSeq">
                <p:childTnLst>
                  <p:par>
                    <p:cTn id="54" fill="hold">
                      <p:stCondLst>
                        <p:cond evt="onBegin" delay="0">
                          <p:tn val="53"/>
                        </p:cond>
                      </p:stCondLst>
                      <p:childTnLst>
                        <p:par>
                          <p:cTn id="55" fill="hold">
                            <p:stCondLst>
                              <p:cond delay="0"/>
                            </p:stCondLst>
                            <p:childTnLst>
                              <p:par>
                                <p:cTn id="56" presetClass="path" accel="500" decel="500" fill="hold" nodeType="clickEffect">
                                  <p:stCondLst>
                                    <p:cond delay="0"/>
                                  </p:stCondLst>
                                  <p:childTnLst>
                                    <p:animMotion origin="layout" path="m-0.0112142857142857 0.0281904761904762c0.0173571428571429 0 0.0347142857142857 0 0.0521071428571429 0 0.0254285714285714 0 0.0508928571428572-9.52380952380961E-005 0.0763214285714286 0 0.027035819927341 0.000101257752536877 0.0541071428571428 0.000142857142857142 0.0811785714285714 0.00161904761904762 0.0225702137521829 0.00123074164699678 0.0451785714285715 0 0.0678214285714286 0 0.0193214285714286 0 0.0388214285714286 0.000380952380952381 0.0581785714285714 0 0.00778560342509499-0.000153222207627896 0.0493214285714286 0.000285714285714285 0.00603571428571431-0.00323809523809524-0.0185698201394052-0.00151173453280093-0.0371428571428571 0-0.0557142857142857 0-0.02425 0-0.0484642857142857 0-0.0726785714285715 0-0.0193571428571429 0-0.0388214285714286 0-0.0581785714285714 0-0.0149285714285714 0-0.0298928571428572 0-0.0448214285714286 0-0.0149642857142857 0-0.0298928571428572 0-0.0448214285714286 0-0.01375 0-0.0274642857142857 0-0.0411785714285714 0l-0.00967857142857143-0.00161904761904762">
                                      <p:cBhvr>
                                        <p:cTn id="57" dur="3000" fill="hold"/>
                                        <p:tgtEl>
                                          <p:spTgt spid="16"/>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58" dur="indefinite" nodeType="interactiveSeq">
                <p:childTnLst>
                  <p:par>
                    <p:cTn id="59" fill="hold">
                      <p:stCondLst>
                        <p:cond evt="onBegin" delay="0">
                          <p:tn val="58"/>
                        </p:cond>
                      </p:stCondLst>
                      <p:childTnLst>
                        <p:par>
                          <p:cTn id="60" fill="hold">
                            <p:stCondLst>
                              <p:cond delay="0"/>
                            </p:stCondLst>
                            <p:childTnLst>
                              <p:par>
                                <p:cTn id="61" presetClass="path" accel="500" decel="500" fill="hold" nodeType="clickEffect">
                                  <p:stCondLst>
                                    <p:cond delay="0"/>
                                  </p:stCondLst>
                                  <p:childTnLst>
                                    <p:animMotion origin="layout" path="m-0.00435714285714286 0.014c0 0.0204285714285714-0.000607142857142857 0.040952380952381 0 0.0613809523809524 0.000815139444041052 0.0274270448230268-0.00246428571428571 0.0552857142857143 0.00364285714285714 0.0823809523809524 0.0105297274235815 0.0467166854114456 0.000928571428571428 0.0968095238095238 0.0108928571428571 0.143761904761905 0.0154740111669067 0.0729145759167027 0.00664285714285714 0.149095238095238 0.0145357142857143 0.222904761904762 0.00123694006909292 0.0115671620337503 0.0126428571428571 0.20747619047619-0.00121428571428572 0.0516666666666666-0.00446794541629931-0.0502375168458121-0.00392857142857143-0.0992380952380952-0.00725-0.148619047619048-0.00189610286117256-0.0281900884162858-0.000535714285714285-0.0560952380952381-0.00242857142857143-0.083952380952381-0.00213238167837543-0.0313822209270352-0.000857142857142858-0.0620952380952381-0.00485714285714286-0.0937142857142857-0.0047773467152031-0.0377637883201768-0.00221428571428571-0.0765238095238095-0.00121428571428571-0.114666666666667 0.000579266392617943-0.0220948752612843-0.00614285714285714-0.0427142857142857-0.00360714285714286-0.0646190476190476l-0.00242857142857143-0.0339047619047619-0.00242857142857143-0.00971428571428571">
                                      <p:cBhvr>
                                        <p:cTn id="62" dur="3000" fill="hold"/>
                                        <p:tgtEl>
                                          <p:spTgt spid="11"/>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63" dur="indefinite" nodeType="interactiveSeq">
                <p:childTnLst>
                  <p:par>
                    <p:cTn id="64" fill="hold">
                      <p:stCondLst>
                        <p:cond evt="onBegin" delay="0">
                          <p:tn val="63"/>
                        </p:cond>
                      </p:stCondLst>
                      <p:childTnLst>
                        <p:par>
                          <p:cTn id="65" fill="hold">
                            <p:stCondLst>
                              <p:cond delay="0"/>
                            </p:stCondLst>
                            <p:childTnLst>
                              <p:par>
                                <p:cTn id="66" presetClass="path" accel="500" decel="500" fill="hold" nodeType="clickEffect">
                                  <p:stCondLst>
                                    <p:cond delay="0"/>
                                  </p:stCondLst>
                                  <p:childTnLst>
                                    <p:animMotion origin="layout" path="m0.0101785714285714 0.0197142857142857c0.00907142857142858 0.0311428571428571 0.00371428571428571 0.0647142857142857 0.00364285714285714 0.096952380952381-9.40070011231781E-005 0.0424284931735704 0.000535714285714285 0.0850952380952381 0 0.127571428571429-0.000538126300719082 0.0426674364659039 0.00471428571428571 0.084952380952381 0.00364285714285714 0.127619047619048v0.0403809523809524l-0.00242857142857143 0.0177619047619048 0.00846428571428571 0.00647619047619047">
                                      <p:cBhvr>
                                        <p:cTn id="67" dur="3000" fill="hold"/>
                                        <p:tgtEl>
                                          <p:spTgt spid="12"/>
                                        </p:tgtEl>
                                      </p:cBhvr>
                                    </p:animMotion>
                                  </p:childTnLst>
                                </p:cTn>
                              </p:par>
                              <p:set>
                                <p:cBhvr>
                                  <p:cTn id="68" dur="1" fill="hold">
                                    <p:stCondLst>
                                      <p:cond delay="0"/>
                                    </p:stCondLst>
                                  </p:cTn>
                                  <p:tgtEl>
                                    <p:spTgt spid="12"/>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seq concurrent="1" nextAc="seek">
              <p:cTn id="69" dur="indefinite" nodeType="interactiveSeq">
                <p:childTnLst>
                  <p:par>
                    <p:cTn id="70" fill="hold">
                      <p:stCondLst>
                        <p:cond evt="onBegin" delay="0">
                          <p:tn val="69"/>
                        </p:cond>
                      </p:stCondLst>
                      <p:childTnLst>
                        <p:par>
                          <p:cTn id="71" fill="hold">
                            <p:stCondLst>
                              <p:cond delay="0"/>
                            </p:stCondLst>
                            <p:childTnLst>
                              <p:par>
                                <p:cTn id="72" presetClass="path" accel="500" decel="500" fill="hold" nodeType="clickEffect">
                                  <p:stCondLst>
                                    <p:cond delay="0"/>
                                  </p:stCondLst>
                                  <p:childTnLst>
                                    <p:animMotion origin="layout" path="m-0.0128214285714286 0.00447619047619048c-3.57142857142865E-005 0.0376666666666667 0 0.0754285714285714 0 0.113095238095238 0 0.0457619047619048 0.00557142857142857 0.0916666666666666 0.00239285714285714 0.137285714285714-0.000623629363990144 0.008950366003035 0.00157142857142857 0.0927619047619048-0.00360714285714286 0.0242380952380953-0.00166954163095735-0.0220916819029666-0.00110714285714286-0.0441904761904762-0.00121428571428571-0.0662380952380953-0.000130745781632607-0.0269045763981729 0-0.0538571428571429 0-0.0807619047619048 0-0.0236666666666667-3.57142857142865E-005-0.0474285714285714 0-0.0710952380952381v-0.0161428571428571l0.00121428571428571-0.00804761904761905">
                                      <p:cBhvr>
                                        <p:cTn id="73" dur="3000" fill="hold"/>
                                        <p:tgtEl>
                                          <p:spTgt spid="17"/>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4" dur="indefinite" nodeType="interactiveSeq">
                <p:childTnLst>
                  <p:par>
                    <p:cTn id="75" fill="hold">
                      <p:stCondLst>
                        <p:cond evt="onBegin" delay="0">
                          <p:tn val="74"/>
                        </p:cond>
                      </p:stCondLst>
                      <p:childTnLst>
                        <p:par>
                          <p:cTn id="76" fill="hold">
                            <p:stCondLst>
                              <p:cond delay="0"/>
                            </p:stCondLst>
                            <p:childTnLst>
                              <p:par>
                                <p:cTn id="77" presetClass="path" accel="500" decel="500" fill="hold" nodeType="clickEffect">
                                  <p:stCondLst>
                                    <p:cond delay="0"/>
                                  </p:stCondLst>
                                  <p:childTnLst>
                                    <p:animMotion origin="layout" path="m-0.00839285714285714 0.00752380952380952c0.000428571428571429 0.0215238095238095-0.000357142857142858 0.043047619047619 0.00121428571428571 0.0646190476190476 0.00152265135499299 0.0209018504185402 0.00382142857142857 0.0417619047619048 0.00364285714285714 0.063-0.000285073751317473 0.033904771490025-0.000464285714285714 0.0678095238095238 0.00121428571428571 0.101761904761905 0.00111352673809667 0.0225232500500121 0.00125 0.0450952380952381 0.00121428571428571 0.0678095238095238-3.87842709395239E-005 0.0246667963175383 0.00225 0.047952380952381 0.00364285714285714 0.0727142857142857 0.00151351862840391 0.0269069978382916 0.00164285714285714 0.0524285714285714 0.00482142857142857 0.0791428571428571 0.00322919031663115 0.0271397118746078 0.00357142857142857 0.0581904761904762 0.0193928571428571 0.0775238095238095 0.0259221071517498 0.0316760737505205 0.0596428571428572 0.0555714285714286 0.0945 0.0597619047619048 0.0626810121486577 0.00753542222552162 0.126071428571429-0.00357142857142856 0.188964285714286 0.00161904761904763 0.0618211136511734 0.00510202641527757 0.123571428571429 0.0068571428571429 0.185357142857143 0.00485714285714289 0.0407859538921608-0.00132023896991973 0.0820714285714286 0.0112380952380953 0.122357142857143 0 0.0250723428383546-0.00699417601637309 0.0257142857142857-0.0454761904761905 0.0278928571428572-0.0726666666666667 0.00436845995257862-0.0545221996267191 0.00435714285714284-0.109761904761905-0.00485714285714289-0.163142857142857-0.00989813574528187-0.0573426882194365-0.00503571428571437-0.116333333333333-0.00485714285714289-0.17447619047619 0.000137328981896778-0.0447143165056077 0.00424999999999998-0.0895714285714286 0.00121428571428572-0.134047619047619-0.00418623211464675-0.0613324046287076-0.0848571428571429-0.0560952380952381-0.112678571428571-0.0565714285714286-0.0557152353251562-0.000953619774499895-0.1115 0-0.167178571428571 0-0.0589642857142858 0-0.117964285714286-0.00266666666666667-0.176857142857143 0-0.0456423737706696 0.00206668520813221-0.09125 0.00685714285714286-0.136892857142857 0.00647619047619048h-0.0278571428571429-0.0133214285714286l-0.00364285714285714 0.00161904761904762">
                                      <p:cBhvr>
                                        <p:cTn id="78" dur="3000" fill="hold"/>
                                        <p:tgtEl>
                                          <p:spTgt spid="2"/>
                                        </p:tgtEl>
                                      </p:cBhvr>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dur="indefinite" nodeType="interactiveSeq">
                <p:childTnLst>
                  <p:par>
                    <p:cTn id="80" fill="hold">
                      <p:stCondLst>
                        <p:cond evt="onBegin" delay="0">
                          <p:tn val="79"/>
                        </p:cond>
                      </p:stCondLst>
                      <p:childTnLst>
                        <p:par>
                          <p:cTn id="81" fill="hold">
                            <p:stCondLst>
                              <p:cond delay="0"/>
                            </p:stCondLst>
                            <p:childTnLst>
                              <p:par>
                                <p:cTn id="82" presetClass="path" accel="500" decel="500" fill="hold" nodeType="clickEffect">
                                  <p:stCondLst>
                                    <p:cond delay="0"/>
                                  </p:stCondLst>
                                  <p:childTnLst>
                                    <p:animMotion origin="layout" path="m-0.0160357142857143 0.00357142857142857c-3.57142857142848E-005 0.0204285714285714 0.000928571428571428 0.040952380952381 0 0.0613809523809524-0.00114932695226006 0.025285192949721-0.00171428571428571 0.0506190476190476-0.00121428571428571 0.0759047619047619 0.000636565004074524 0.0321920016346274-0.00692857142857143 0.0634285714285714-0.0085 0.0953333333333334-0.0014542014251322 0.0295246956011685-0.00467857142857143 0.0577142857142857-0.00360714285714286 0.0872380952380953 0.00134614082990116 0.0370936584239424 0.00139285714285714 0.0743333333333333 0 0.111428571428571-0.00141969954822181 0.0378101178825566-0.0157857142857143 0.0929047619047619 0.00846428571428572 0.11147619047619 0.0377905311670958 0.0289412020720026 0.08725 0.002 0.130857142857143 0 0.0351430444845086-0.00161180220403967 0.0705-0.000761904761904741 0.105392857142857-0.00647619047619041 0.0313226509366366-0.00512960506638882 0.0607857142857143-0.00157142857142867 0.0908571428571428 0.00809523809523804 0.0233935434910443 0.00752001477225972 0.0393214285714286-0.014904761904762 0.0375357142857143-0.0388095238095238-0.00339708387770066-0.0454756295094858 0.00800000000000006-0.0898095238095238 0.00485714285714289-0.135666666666667-0.00324407856825887-0.0473340554732324 0.00442857142857145-0.094952380952381 0.00121428571428572-0.142142857142857-0.00247147030939349-0.0362848455793923 0.00424999999999998-0.0706666666666667 0.00242857142857139-0.106619047619048-0.00133164702542166-0.0262847974952506-0.00135714285714283-0.0529047619047619 0-0.0791428571428572 0.00146796282832851-0.0283806146810191-0.01425-0.0546190476190476-0.0327142857142857-0.0565238095238095-0.0286427190639659-0.00295476147661802-0.0573571428571429 0.00180952380952381-0.086 0.00161904761904762-0.0311429817523185-0.000207102123041165-0.0622142857142857 0.00371428571428571-0.0932857142857143 0.00161904761904762-0.0272507453036312-0.00183759815074293-0.0541071428571429 0.0070952380952381-0.0811785714285714 0.00804761904761905-0.0216428670846453 0.000761402535959384-0.04275 0.00433333333333333-0.0642142857142857 0.00485714285714286h-0.00846428571428571z">
                                      <p:cBhvr>
                                        <p:cTn id="83" dur="3000" fill="hold"/>
                                        <p:tgtEl>
                                          <p:spTgt spid="3"/>
                                        </p:tgtEl>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olný tvar 1"/>
          <p:cNvSpPr/>
          <p:nvPr/>
        </p:nvSpPr>
        <p:spPr>
          <a:xfrm>
            <a:off x="163275"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děti si hráli</a:t>
            </a:r>
          </a:p>
        </p:txBody>
      </p:sp>
      <p:sp>
        <p:nvSpPr>
          <p:cNvPr id="3" name="Volný tvar 2"/>
          <p:cNvSpPr/>
          <p:nvPr/>
        </p:nvSpPr>
        <p:spPr>
          <a:xfrm>
            <a:off x="3102238" y="1273083"/>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uši mě bolely</a:t>
            </a:r>
          </a:p>
        </p:txBody>
      </p:sp>
      <p:pic>
        <p:nvPicPr>
          <p:cNvPr id="4" name="Zástupný symbol pro obrázek 3"/>
          <p:cNvPicPr>
            <a:picLocks noGrp="1" noChangeAspect="1"/>
          </p:cNvPicPr>
          <p:nvPr>
            <p:ph type="pic" idx="4294967295"/>
          </p:nvPr>
        </p:nvPicPr>
        <p:blipFill>
          <a:blip r:embed="rId3">
            <a:lum/>
            <a:alphaModFix/>
          </a:blip>
          <a:srcRect/>
          <a:stretch>
            <a:fillRect/>
          </a:stretch>
        </p:blipFill>
        <p:spPr>
          <a:xfrm>
            <a:off x="6335569" y="3757848"/>
            <a:ext cx="2612164" cy="2935024"/>
          </a:xfrm>
          <a:ln w="35999">
            <a:solidFill>
              <a:srgbClr val="0070C0"/>
            </a:solidFill>
            <a:prstDash val="solid"/>
          </a:ln>
        </p:spPr>
      </p:pic>
      <p:sp>
        <p:nvSpPr>
          <p:cNvPr id="5" name="Volný tvar 4"/>
          <p:cNvSpPr/>
          <p:nvPr/>
        </p:nvSpPr>
        <p:spPr>
          <a:xfrm>
            <a:off x="163275" y="1285443"/>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ženy tančily</a:t>
            </a:r>
          </a:p>
        </p:txBody>
      </p:sp>
      <p:sp>
        <p:nvSpPr>
          <p:cNvPr id="6" name="Volný tvar 5"/>
          <p:cNvSpPr/>
          <p:nvPr/>
        </p:nvSpPr>
        <p:spPr>
          <a:xfrm>
            <a:off x="3102238"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písně zněli</a:t>
            </a:r>
          </a:p>
        </p:txBody>
      </p:sp>
      <p:sp>
        <p:nvSpPr>
          <p:cNvPr id="7" name="Volný tvar 6"/>
          <p:cNvSpPr/>
          <p:nvPr/>
        </p:nvSpPr>
        <p:spPr>
          <a:xfrm>
            <a:off x="163275"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kosti praskali</a:t>
            </a:r>
          </a:p>
        </p:txBody>
      </p:sp>
      <p:sp>
        <p:nvSpPr>
          <p:cNvPr id="8" name="Volný tvar 7"/>
          <p:cNvSpPr/>
          <p:nvPr/>
        </p:nvSpPr>
        <p:spPr>
          <a:xfrm>
            <a:off x="3102238"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četly se básně</a:t>
            </a:r>
          </a:p>
        </p:txBody>
      </p:sp>
      <p:sp>
        <p:nvSpPr>
          <p:cNvPr id="9" name="Volný tvar 8"/>
          <p:cNvSpPr/>
          <p:nvPr/>
        </p:nvSpPr>
        <p:spPr>
          <a:xfrm>
            <a:off x="163275"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růže voněly</a:t>
            </a:r>
          </a:p>
        </p:txBody>
      </p:sp>
      <p:sp>
        <p:nvSpPr>
          <p:cNvPr id="10" name="Volný tvar 9"/>
          <p:cNvSpPr/>
          <p:nvPr/>
        </p:nvSpPr>
        <p:spPr>
          <a:xfrm>
            <a:off x="3102238"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houby rostli</a:t>
            </a:r>
          </a:p>
        </p:txBody>
      </p:sp>
      <p:sp>
        <p:nvSpPr>
          <p:cNvPr id="11" name="Volný tvar 10"/>
          <p:cNvSpPr/>
          <p:nvPr/>
        </p:nvSpPr>
        <p:spPr>
          <a:xfrm>
            <a:off x="6041192"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zmije se plazily</a:t>
            </a:r>
          </a:p>
        </p:txBody>
      </p:sp>
      <p:sp>
        <p:nvSpPr>
          <p:cNvPr id="12" name="Volný tvar 11"/>
          <p:cNvSpPr/>
          <p:nvPr/>
        </p:nvSpPr>
        <p:spPr>
          <a:xfrm>
            <a:off x="6041192"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starosti začali</a:t>
            </a:r>
          </a:p>
        </p:txBody>
      </p:sp>
      <p:sp>
        <p:nvSpPr>
          <p:cNvPr id="13" name="Volný tvar 12"/>
          <p:cNvSpPr/>
          <p:nvPr/>
        </p:nvSpPr>
        <p:spPr>
          <a:xfrm>
            <a:off x="163275"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oči viděli</a:t>
            </a:r>
          </a:p>
        </p:txBody>
      </p:sp>
      <p:sp>
        <p:nvSpPr>
          <p:cNvPr id="14" name="Volný tvar 13"/>
          <p:cNvSpPr/>
          <p:nvPr/>
        </p:nvSpPr>
        <p:spPr>
          <a:xfrm>
            <a:off x="3102238"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trubky rezavěli</a:t>
            </a:r>
          </a:p>
        </p:txBody>
      </p:sp>
      <p:sp>
        <p:nvSpPr>
          <p:cNvPr id="15" name="Volný tvar 14"/>
          <p:cNvSpPr/>
          <p:nvPr/>
        </p:nvSpPr>
        <p:spPr>
          <a:xfrm>
            <a:off x="163275"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ovce se pásli</a:t>
            </a:r>
          </a:p>
        </p:txBody>
      </p:sp>
      <p:sp>
        <p:nvSpPr>
          <p:cNvPr id="16" name="Volný tvar 15"/>
          <p:cNvSpPr/>
          <p:nvPr/>
        </p:nvSpPr>
        <p:spPr>
          <a:xfrm>
            <a:off x="3102238"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100" b="0" i="0" u="none" strike="noStrike" kern="0" cap="none" spc="0" baseline="0">
                <a:solidFill>
                  <a:srgbClr val="000000"/>
                </a:solidFill>
                <a:uFillTx/>
              </a:defRPr>
            </a:pPr>
            <a:r>
              <a:rPr lang="cs-CZ" sz="2800" kern="0">
                <a:solidFill>
                  <a:srgbClr val="000000"/>
                </a:solidFill>
                <a:latin typeface="Arial" pitchFamily="18"/>
                <a:ea typeface="Lucida Sans Unicode" pitchFamily="2"/>
                <a:cs typeface="Mangal" pitchFamily="2"/>
              </a:rPr>
              <a:t>hole se lámaly</a:t>
            </a:r>
          </a:p>
        </p:txBody>
      </p:sp>
      <p:sp>
        <p:nvSpPr>
          <p:cNvPr id="17" name="Volný tvar 16"/>
          <p:cNvSpPr/>
          <p:nvPr/>
        </p:nvSpPr>
        <p:spPr>
          <a:xfrm>
            <a:off x="6041192"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tašky se plnily</a:t>
            </a:r>
          </a:p>
        </p:txBody>
      </p:sp>
    </p:spTree>
    <p:extLst>
      <p:ext uri="{BB962C8B-B14F-4D97-AF65-F5344CB8AC3E}">
        <p14:creationId xmlns:p14="http://schemas.microsoft.com/office/powerpoint/2010/main" val="22039146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2"/>
                    </p:tgtEl>
                  </p:cond>
                </p:stCondLst>
                <p:childTnLst>
                  <p:par>
                    <p:cTn id="3" fill="hold">
                      <p:stCondLst>
                        <p:cond evt="onBegin" delay="0">
                          <p:tn val="2"/>
                        </p:cond>
                      </p:stCondLst>
                      <p:childTnLst>
                        <p:par>
                          <p:cTn id="4" fill="hold">
                            <p:stCondLst>
                              <p:cond delay="0"/>
                            </p:stCondLst>
                            <p:childTnLst>
                              <p:par>
                                <p:cTn id="5" presetClass="path" accel="50000" decel="50000" fill="hold" grpId="0" nodeType="clickEffect">
                                  <p:stCondLst>
                                    <p:cond delay="0"/>
                                  </p:stCondLst>
                                  <p:childTnLst>
                                    <p:animMotion origin="layout" path="M -0.00063 0.00084 C -0.00173 0.01826 -0.00236 0.03569 -0.00425 0.05311 C -0.00488 0.05962 -0.00677 0.07263 -0.00677 0.07263 C -0.00992 0.14064 -0.00787 0.20907 -0.00315 0.27687 C -0.00173 0.29849 -0.00236 0.32473 0.00299 0.34551 C 0.00378 0.36692 0.00409 0.38665 0.00677 0.40764 C 0.0074 0.43703 0.00582 0.45088 0.01039 0.4746 C 0.00992 0.48384 0.01008 0.49287 0.00913 0.5021 C 0.00882 0.50567 0.00677 0.51197 0.00677 0.51197 C 0.00394 0.54114 0.00362 0.56969 0.00787 0.59866 C 0.0096 0.61104 0.01133 0.62595 0.01653 0.63623 C 0.0181 0.64652 0.01968 0.6461 0.02503 0.6524 C 0.03164 0.66037 0.03778 0.66814 0.04471 0.67528 C 0.05856 0.68997 0.04518 0.67402 0.06187 0.6885 C 0.06675 0.69291 0.06974 0.69648 0.07541 0.69837 C 0.08139 0.70361 0.08816 0.70529 0.09493 0.70802 C 0.10611 0.71264 0.11634 0.71621 0.12799 0.71789 C 0.14059 0.72355 0.17207 0.72544 0.18435 0.72628 C 0.23001 0.72544 0.27739 0.72838 0.32289 0.71789 C 0.37138 0.72146 0.46867 0.72292 0.46867 0.72292 C 0.49024 0.7288 0.51401 0.72985 0.53605 0.7309 C 0.55353 0.73321 0.56864 0.73384 0.58627 0.73279 C 0.59682 0.72775 0.59115 0.72985 0.60343 0.72775 C 0.61886 0.7225 0.60989 0.72481 0.63051 0.72292 C 0.64468 0.71936 0.66011 0.71621 0.67459 0.71621 L 0.66483 0.71306 L 0.65129 0.71957 L 0.66719 0.72292 ">
                                      <p:cBhvr>
                                        <p:cTn id="6" dur="3000" fill="hold"/>
                                        <p:tgtEl>
                                          <p:spTgt spid="2"/>
                                        </p:tgtEl>
                                        <p:attrNameLst>
                                          <p:attrName>ppt_x</p:attrName>
                                        </p:attrNameLst>
                                      </p:cBhvr>
                                    </p:animMotion>
                                  </p:childTnLst>
                                </p:cTn>
                              </p:par>
                            </p:childTnLst>
                          </p:cTn>
                        </p:par>
                      </p:childTnLst>
                    </p:cTn>
                  </p:par>
                </p:childTnLst>
              </p:cTn>
              <p:nextCondLst>
                <p:cond evt="onClick" delay="0">
                  <p:tgtEl>
                    <p:spTgt spid="2"/>
                  </p:tgtEl>
                </p:cond>
              </p:nextCondLst>
            </p:seq>
            <p:seq concurrent="1" nextAc="seek">
              <p:cTn id="7" dur="indefinite" nodeType="interactiveSeq">
                <p:stCondLst>
                  <p:cond evt="onClick" delay="0">
                    <p:tgtEl>
                      <p:spTgt spid="5"/>
                    </p:tgtEl>
                  </p:cond>
                </p:stCondLst>
                <p:childTnLst>
                  <p:par>
                    <p:cTn id="8" fill="hold">
                      <p:stCondLst>
                        <p:cond evt="onBegin" delay="0">
                          <p:tn val="7"/>
                        </p:cond>
                      </p:stCondLst>
                      <p:childTnLst>
                        <p:par>
                          <p:cTn id="9" fill="hold">
                            <p:stCondLst>
                              <p:cond delay="0"/>
                            </p:stCondLst>
                            <p:childTnLst>
                              <p:par>
                                <p:cTn id="10" presetClass="path" accel="50000" decel="50000" fill="hold" grpId="0" nodeType="clickEffect">
                                  <p:stCondLst>
                                    <p:cond delay="0"/>
                                  </p:stCondLst>
                                  <p:childTnLst>
                                    <p:animMotion origin="layout" path="M -6.29723E-7 -2.9555E-6 C -0.00567 0.05815 -6.29723E-7 -0.00482 -6.29723E-7 0.14547 C -6.29723E-7 0.22377 0.00504 0.20173 -0.00252 0.23216 C -0.00535 0.26134 -0.00425 0.24833 -0.00614 0.27121 C -0.00677 0.30479 -0.00535 0.34152 -0.01354 0.37427 C -0.01417 0.40135 -0.01511 0.41436 -0.01716 0.43766 C -0.017 0.44732 -0.02283 0.50126 -0.0074 0.5147 C -0.00299 0.52309 0.00205 0.53212 0.00866 0.53758 C 0.01086 0.54199 0.01826 0.54954 0.02204 0.55227 C 0.02519 0.55458 0.0318 0.55878 0.0318 0.55878 C 0.04203 0.572 0.06077 0.58187 0.07478 0.58502 C 0.08454 0.59131 0.07588 0.58649 0.0932 0.58984 C 0.10091 0.59131 0.10847 0.5953 0.1165 0.59635 C 0.14279 0.5995 0.16955 0.60013 0.196 0.60139 C 0.21269 0.60433 0.24638 0.60622 0.24638 0.60622 C 0.26858 0.6123 0.29235 0.61168 0.31486 0.61272 C 0.38334 0.61189 0.4449 0.61251 0.51102 0.6079 C 0.54691 0.59971 0.58974 0.60223 0.625 0.60139 C 0.63397 0.59824 0.62657 0.60244 0.63224 0.59467 C 0.63571 0.59026 0.63996 0.58628 0.64342 0.58166 C 0.64562 0.57872 0.6472 0.57494 0.6494 0.572 C 0.65334 0.56675 0.66026 0.56277 0.66546 0.56046 C 0.67128 0.5487 0.66341 0.56277 0.6727 0.55227 C 0.67617 0.54828 0.6801 0.54115 0.68262 0.5359 C 0.68467 0.52666 0.68939 0.51869 0.69238 0.50987 C 0.69506 0.50189 0.696 0.49434 0.69978 0.48699 C 0.70151 0.47691 0.70356 0.46705 0.70702 0.4576 C 0.70828 0.44921 0.71064 0.44144 0.7119 0.43304 C 0.71411 0.41793 0.71474 0.40261 0.71568 0.38728 C 0.71505 0.33166 0.71647 0.2796 0.7119 0.22545 C 0.71316 0.17969 0.71537 0.13414 0.71694 0.08838 C 0.71647 0.07683 0.71631 0.0655 0.71568 0.05395 C 0.71505 0.04241 0.71111 0.01659 0.69978 0.0147 C 0.6864 0.01239 0.68829 0.01239 0.6716 0.01155 C 0.65853 0.01092 0.64531 0.0105 0.63224 0.00987 C 0.55809 -0.00734 0.48158 0.01617 0.4068 0.00504 C 0.37783 0.00546 0.34887 0.00651 0.3199 0.00651 C 0.2988 0.00651 0.30337 0.00798 0.29282 0.00336 C 0.21143 0.00441 0.1313 0.00756 0.05022 0.00336 C 0.03731 0.00399 0.02031 0.00651 0.00614 0.00651 C 0.0011 0.00441 0.00315 0.00651 -6.29723E-7 -2.9555E-6 Z ">
                                      <p:cBhvr>
                                        <p:cTn id="11" dur="2000" fill="hold"/>
                                        <p:tgtEl>
                                          <p:spTgt spid="5"/>
                                        </p:tgtEl>
                                        <p:attrNameLst>
                                          <p:attrName>ppt_x</p:attrName>
                                        </p:attrNameLst>
                                      </p:cBhvr>
                                    </p:animMotion>
                                  </p:childTnLst>
                                </p:cTn>
                              </p:par>
                            </p:childTnLst>
                          </p:cTn>
                        </p:par>
                      </p:childTnLst>
                    </p:cTn>
                  </p:par>
                </p:childTnLst>
              </p:cTn>
              <p:nextCondLst>
                <p:cond evt="onClick" delay="0">
                  <p:tgtEl>
                    <p:spTgt spid="5"/>
                  </p:tgtEl>
                </p:cond>
              </p:nextCondLst>
            </p:seq>
            <p:seq concurrent="1" nextAc="seek">
              <p:cTn id="12" dur="indefinite" nodeType="interactiveSeq">
                <p:stCondLst>
                  <p:cond evt="onClick" delay="0">
                    <p:tgtEl>
                      <p:spTgt spid="7"/>
                    </p:tgtEl>
                  </p:cond>
                </p:stCondLst>
                <p:childTnLst>
                  <p:par>
                    <p:cTn id="13" fill="hold">
                      <p:stCondLst>
                        <p:cond evt="onBegin" delay="0">
                          <p:tn val="12"/>
                        </p:cond>
                      </p:stCondLst>
                      <p:childTnLst>
                        <p:par>
                          <p:cTn id="14" fill="hold">
                            <p:stCondLst>
                              <p:cond delay="0"/>
                            </p:stCondLst>
                            <p:childTnLst>
                              <p:par>
                                <p:cTn id="15" presetClass="path" accel="50000" decel="50000" fill="hold" grpId="0" nodeType="clickEffect">
                                  <p:stCondLst>
                                    <p:cond delay="0"/>
                                  </p:stCondLst>
                                  <p:childTnLst>
                                    <p:animMotion origin="layout" path="M 2.77078E-7 -1.57011E-6 C 0.00189 0.06255 0.00268 0.12531 -0.00126 0.18787 C -0.0022 0.21998 -0.00472 0.25063 -0.0074 0.28253 C -0.00693 0.29681 -0.00677 0.31087 -0.00614 0.32515 C -0.0052 0.34593 -0.00079 0.38434 0.00724 0.40344 C 0.01244 0.41583 0.01102 0.41037 0.01716 0.41981 C 0.02141 0.42632 0.02535 0.43325 0.0318 0.43619 C 0.03873 0.44311 0.03888 0.44689 0.0477 0.45088 C 0.06659 0.46956 0.09194 0.47838 0.11508 0.48195 C 0.12972 0.48677 0.14436 0.48866 0.15932 0.4916 C 0.17585 0.49916 0.19458 0.49685 0.2119 0.49832 C 0.25645 0.49748 0.29439 0.49748 0.3369 0.49328 C 0.35564 0.48824 0.33328 0.4937 0.37736 0.49013 C 0.39059 0.48908 0.4046 0.483 0.41782 0.48027 C 0.43372 0.47691 0.44946 0.47502 0.46568 0.47376 C 0.47764 0.4683 0.49229 0.46851 0.50488 0.46725 C 0.56455 0.4555 0.47717 0.46431 0.65554 0.46222 C 0.66656 0.4618 0.67758 0.46159 0.6886 0.46075 C 0.69269 0.46054 0.69679 0.46012 0.70088 0.45907 C 0.7034 0.45844 0.70608 0.4576 0.70828 0.45571 C 0.70954 0.45466 0.7119 0.45256 0.7119 0.45256 ">
                                      <p:cBhvr>
                                        <p:cTn id="16" dur="3000" fill="hold"/>
                                        <p:tgtEl>
                                          <p:spTgt spid="7"/>
                                        </p:tgtEl>
                                        <p:attrNameLst>
                                          <p:attrName>ppt_x</p:attrName>
                                        </p:attrNameLst>
                                      </p:cBhvr>
                                    </p:animMotion>
                                  </p:childTnLst>
                                </p:cTn>
                              </p:par>
                            </p:childTnLst>
                          </p:cTn>
                        </p:par>
                      </p:childTnLst>
                    </p:cTn>
                  </p:par>
                </p:childTnLst>
              </p:cTn>
              <p:nextCondLst>
                <p:cond evt="onClick" delay="0">
                  <p:tgtEl>
                    <p:spTgt spid="7"/>
                  </p:tgtEl>
                </p:cond>
              </p:nextCondLst>
            </p:seq>
            <p:seq concurrent="1" nextAc="seek">
              <p:cTn id="17" dur="indefinite" nodeType="interactiveSeq">
                <p:stCondLst>
                  <p:cond evt="onClick" delay="0">
                    <p:tgtEl>
                      <p:spTgt spid="13"/>
                    </p:tgtEl>
                  </p:cond>
                </p:stCondLst>
                <p:childTnLst>
                  <p:par>
                    <p:cTn id="18" fill="hold">
                      <p:stCondLst>
                        <p:cond evt="onBegin" delay="0">
                          <p:tn val="17"/>
                        </p:cond>
                      </p:stCondLst>
                      <p:childTnLst>
                        <p:par>
                          <p:cTn id="19" fill="hold">
                            <p:stCondLst>
                              <p:cond delay="0"/>
                            </p:stCondLst>
                            <p:childTnLst>
                              <p:par>
                                <p:cTn id="20" presetClass="path" accel="50000" decel="50000" fill="hold" grpId="0" nodeType="clickEffect">
                                  <p:stCondLst>
                                    <p:cond delay="0"/>
                                  </p:stCondLst>
                                  <p:childTnLst>
                                    <p:animMotion origin="layout" path="M 6.29723E-7 -1.47775E-6 C 0.00614 0.00252 0.00472 0.00693 0.00598 0.0147 C 0.00645 0.03653 0.00661 0.05815 0.00724 0.07998 C 0.0074 0.08607 0.00787 0.09194 0.0085 0.09803 C 0.00976 0.10978 0.0137 0.12091 0.0159 0.13224 C 0.01921 0.14925 0.02377 0.17003 0.03794 0.17486 C 0.04676 0.18262 0.04251 0.18052 0.05022 0.18283 C 0.06155 0.1906 0.07808 0.18976 0.09068 0.19102 C 0.12311 0.18997 0.15286 0.18745 0.18498 0.19102 C 0.20057 0.19459 0.21001 0.19648 0.2267 0.19774 C 0.26621 0.19627 0.30478 0.19081 0.3443 0.18955 C 0.38035 0.18409 0.43797 0.19123 0.47544 0.20571 C 0.49008 0.20466 0.49575 0.2034 0.5085 0.20088 C 0.51354 0.19858 0.51795 0.19732 0.52314 0.19606 C 0.53637 0.18703 0.55274 0.18745 0.56722 0.18451 C 0.59635 0.17884 0.62531 0.17234 0.65428 0.16667 C 0.67128 0.1589 0.68923 0.15953 0.70702 0.15848 C 0.71048 0.15785 0.7204 0.15932 0.7204 0.15198 ">
                                      <p:cBhvr>
                                        <p:cTn id="21" dur="3000" fill="hold"/>
                                        <p:tgtEl>
                                          <p:spTgt spid="13"/>
                                        </p:tgtEl>
                                        <p:attrNameLst>
                                          <p:attrName>ppt_x</p:attrName>
                                        </p:attrNameLst>
                                      </p:cBhvr>
                                    </p:animMotion>
                                  </p:childTnLst>
                                </p:cTn>
                              </p:par>
                            </p:childTnLst>
                          </p:cTn>
                        </p:par>
                      </p:childTnLst>
                    </p:cTn>
                  </p:par>
                </p:childTnLst>
              </p:cTn>
              <p:nextCondLst>
                <p:cond evt="onClick" delay="0">
                  <p:tgtEl>
                    <p:spTgt spid="13"/>
                  </p:tgtEl>
                </p:cond>
              </p:nextCondLst>
            </p:seq>
            <p:seq concurrent="1" nextAc="seek">
              <p:cTn id="22" dur="indefinite" nodeType="interactiveSeq">
                <p:stCondLst>
                  <p:cond evt="onClick" delay="0">
                    <p:tgtEl>
                      <p:spTgt spid="9"/>
                    </p:tgtEl>
                  </p:cond>
                </p:stCondLst>
                <p:childTnLst>
                  <p:par>
                    <p:cTn id="23" fill="hold">
                      <p:stCondLst>
                        <p:cond evt="onBegin" delay="0">
                          <p:tn val="22"/>
                        </p:cond>
                      </p:stCondLst>
                      <p:childTnLst>
                        <p:par>
                          <p:cTn id="24" fill="hold">
                            <p:stCondLst>
                              <p:cond delay="0"/>
                            </p:stCondLst>
                            <p:childTnLst>
                              <p:par>
                                <p:cTn id="25" presetClass="path" accel="50000" decel="50000" fill="hold" grpId="0" nodeType="clickEffect">
                                  <p:stCondLst>
                                    <p:cond delay="0"/>
                                  </p:stCondLst>
                                  <p:childTnLst>
                                    <p:animMotion origin="layout" path="M -1.03275E-6 7.32158E-6 C 0.00142 0.03401 0.00268 0.06739 0.00126 0.10139 C 0.00173 0.14337 0.00173 0.18515 0.00252 0.22713 C 0.00252 0.22755 0.00425 0.25609 0.00488 0.25987 C 0.00535 0.26323 0.0074 0.26953 0.0074 0.26953 C 0.00897 0.28359 0.00913 0.30038 0.02094 0.30563 C 0.03826 0.32872 0.06376 0.3346 0.08706 0.33649 C 0.10642 0.34174 0.12768 0.34069 0.14704 0.34153 C 0.16231 0.34572 0.17805 0.34405 0.19364 0.34635 C 0.233 0.35244 0.27173 0.36189 0.31124 0.36609 C 0.3495 0.36525 0.3761 0.36504 0.41058 0.36105 C 0.41814 0.35853 0.42302 0.35727 0.43136 0.35622 C 0.46395 0.35685 0.49669 0.35685 0.52944 0.3579 C 0.55243 0.35853 0.5762 0.36483 0.59918 0.36609 C 0.62406 0.36944 0.64799 0.36839 0.67286 0.36609 C 0.67979 0.36294 0.68671 0.35811 0.69364 0.35622 C 0.70686 0.34698 0.69175 0.35874 0.70104 0.34803 C 0.70135 0.34761 0.71017 0.33985 0.71206 0.33817 C 0.71474 0.33586 0.71663 0.33229 0.7193 0.32998 C 0.72434 0.32033 0.73158 0.31172 0.7352 0.30059 C 0.7404 0.28443 0.73489 0.29598 0.74024 0.2859 C 0.74055 0.28317 0.74071 0.28044 0.74134 0.27771 C 0.74197 0.27499 0.74339 0.27247 0.74386 0.26953 C 0.74528 0.26134 0.74575 0.25463 0.74748 0.24665 C 0.75016 0.19984 0.7478 0.21705 0.75126 0.19438 C 0.75205 0.17234 0.75189 0.13393 0.7574 0.11273 C 0.7585 0.08187 0.76023 0.05206 0.7585 0.02121 C 0.75834 0.01848 0.75457 -0.00293 0.75362 -0.00335 C 0.74795 -0.00566 0.74213 -0.00734 0.73646 -0.00986 C 0.70686 -0.00881 0.67774 -0.00692 0.6483 -0.00482 C 0.63807 -0.00083 0.61666 0.00022 0.60422 0.00169 C 0.56959 0.01323 0.53432 0.01176 0.49874 0.01302 C 0.47182 0.01596 0.44474 0.0126 0.41782 0.01134 C 0.34226 0.00127 0.26889 0.00924 0.19112 0.00987 C 0.13775 0.00882 0.08816 0.00442 0.03558 0.00169 C 0.00992 0.00337 0.01685 -0.0044 0.00866 0.00651 ">
                                      <p:cBhvr>
                                        <p:cTn id="26" dur="3000" fill="hold"/>
                                        <p:tgtEl>
                                          <p:spTgt spid="9"/>
                                        </p:tgtEl>
                                        <p:attrNameLst>
                                          <p:attrName>ppt_x</p:attrName>
                                        </p:attrNameLst>
                                      </p:cBhvr>
                                    </p:animMotion>
                                  </p:childTnLst>
                                </p:cTn>
                              </p:par>
                            </p:childTnLst>
                          </p:cTn>
                        </p:par>
                      </p:childTnLst>
                    </p:cTn>
                  </p:par>
                </p:childTnLst>
              </p:cTn>
              <p:nextCondLst>
                <p:cond evt="onClick" delay="0">
                  <p:tgtEl>
                    <p:spTgt spid="9"/>
                  </p:tgtEl>
                </p:cond>
              </p:nextCondLst>
            </p:seq>
            <p:seq concurrent="1" nextAc="seek">
              <p:cTn id="27" dur="indefinite" nodeType="interactiveSeq">
                <p:stCondLst>
                  <p:cond evt="onClick" delay="0">
                    <p:tgtEl>
                      <p:spTgt spid="15"/>
                    </p:tgtEl>
                  </p:cond>
                </p:stCondLst>
                <p:childTnLst>
                  <p:par>
                    <p:cTn id="28" fill="hold">
                      <p:stCondLst>
                        <p:cond evt="onBegin" delay="0">
                          <p:tn val="27"/>
                        </p:cond>
                      </p:stCondLst>
                      <p:childTnLst>
                        <p:par>
                          <p:cTn id="29" fill="hold">
                            <p:stCondLst>
                              <p:cond delay="0"/>
                            </p:stCondLst>
                            <p:childTnLst>
                              <p:par>
                                <p:cTn id="30" presetClass="path" accel="50000" decel="50000" fill="hold" grpId="0" nodeType="clickEffect">
                                  <p:stCondLst>
                                    <p:cond delay="0"/>
                                  </p:stCondLst>
                                  <p:childTnLst>
                                    <p:animMotion origin="layout" path="M 2.77078E-7 -3.23258E-6 C 0.00252 0.02855 0.00378 0.04177 0.00976 0.06549 C 0.01259 0.07641 0.0137 0.08732 0.01952 0.09656 C 0.02393 0.10349 0.0296 0.10747 0.03542 0.11125 C 0.0381 0.11293 0.03999 0.11692 0.04282 0.11776 C 0.054 0.1207 0.06817 0.12112 0.07966 0.12259 C 0.08973 0.12532 0.1102 0.12742 0.1102 0.12742 C 0.15161 0.13875 0.19443 0.13539 0.23646 0.13728 C 0.26574 0.14064 0.29455 0.13665 0.32352 0.13413 C 0.34068 0.13077 0.35642 0.12616 0.37374 0.12427 C 0.3846 0.12133 0.39578 0.12133 0.4068 0.11944 C 0.43687 0.12133 0.46631 0.11881 0.49622 0.11608 C 0.50945 0.10915 0.52172 0.10601 0.53542 0.10139 C 0.54518 0.09278 0.55479 0.08732 0.56612 0.08334 C 0.57226 0.07515 0.57966 0.07095 0.58816 0.06864 C 0.58973 0.06822 0.59147 0.06759 0.59304 0.06696 C 0.59556 0.06591 0.60044 0.06381 0.60044 0.06381 C 0.60752 0.0571 0.61634 0.05332 0.62484 0.0508 C 0.63019 0.04597 0.63696 0.0445 0.64326 0.04261 C 0.65066 0.03758 0.65837 0.03737 0.66656 0.03611 C 0.66908 0.03506 0.67144 0.03359 0.67396 0.03275 C 0.67727 0.0317 0.68057 0.03065 0.68372 0.02939 C 0.68624 0.02834 0.69112 0.02624 0.69112 0.02624 C 0.69632 0.02141 0.70151 0.01994 0.70576 0.01323 C 0.70671 0.01176 0.70718 0.00966 0.70828 0.00819 C 0.70922 0.00693 0.7119 0.00504 0.7119 0.00504 ">
                                      <p:cBhvr>
                                        <p:cTn id="31" dur="3000" fill="hold"/>
                                        <p:tgtEl>
                                          <p:spTgt spid="15"/>
                                        </p:tgtEl>
                                        <p:attrNameLst>
                                          <p:attrName>ppt_x</p:attrName>
                                        </p:attrNameLst>
                                      </p:cBhvr>
                                    </p:animMotion>
                                  </p:childTnLst>
                                </p:cTn>
                              </p:par>
                            </p:childTnLst>
                          </p:cTn>
                        </p:par>
                      </p:childTnLst>
                    </p:cTn>
                  </p:par>
                </p:childTnLst>
              </p:cTn>
              <p:nextCondLst>
                <p:cond evt="onClick" delay="0">
                  <p:tgtEl>
                    <p:spTgt spid="15"/>
                  </p:tgtEl>
                </p:cond>
              </p:nextCondLst>
            </p:seq>
            <p:seq concurrent="1" nextAc="seek">
              <p:cTn id="32" dur="indefinite" nodeType="interactiveSeq">
                <p:stCondLst>
                  <p:cond evt="onClick" delay="0">
                    <p:tgtEl>
                      <p:spTgt spid="6"/>
                    </p:tgtEl>
                  </p:cond>
                </p:stCondLst>
                <p:childTnLst>
                  <p:par>
                    <p:cTn id="33" fill="hold">
                      <p:stCondLst>
                        <p:cond evt="onBegin" delay="0">
                          <p:tn val="32"/>
                        </p:cond>
                      </p:stCondLst>
                      <p:childTnLst>
                        <p:par>
                          <p:cTn id="34" fill="hold">
                            <p:stCondLst>
                              <p:cond delay="0"/>
                            </p:stCondLst>
                            <p:childTnLst>
                              <p:par>
                                <p:cTn id="35" presetClass="path" accel="50000" decel="50000" fill="hold" grpId="0" nodeType="clickEffect">
                                  <p:stCondLst>
                                    <p:cond delay="0"/>
                                  </p:stCondLst>
                                  <p:childTnLst>
                                    <p:animMotion origin="layout" path="M -5.41562E-6 -1.84719E-6 C -0.00442 0.02498 -0.00646 0.05206 -5.41562E-6 0.07683 C 0.00109 0.11042 -0.00064 0.15009 0.00487 0.18304 C 0.00629 0.21789 0.00959 0.25525 0.00377 0.28926 C 0.00267 0.30416 0.00031 0.31822 -0.00127 0.33334 C -0.00158 0.34089 -0.00158 0.34866 -0.00237 0.35622 C -0.00316 0.36294 -0.00615 0.37595 -0.00615 0.37595 C -0.00536 0.40953 -0.0041 0.44207 -0.00237 0.47545 C -0.00158 0.52246 -0.00174 0.54451 0.00613 0.58502 C 0.00692 0.59929 0.00786 0.62238 0.02093 0.62721 C 0.02927 0.63498 0.02534 0.63267 0.03195 0.63561 C 0.04675 0.64925 0.07776 0.65471 0.09555 0.65828 C 0.11082 0.6652 0.12877 0.66394 0.14467 0.66478 C 0.15852 0.67129 0.14546 0.66562 0.18009 0.66835 C 0.20465 0.66982 0.22921 0.67192 0.25377 0.67318 C 0.30084 0.67129 0.3476 0.67318 0.39467 0.67318 ">
                                      <p:cBhvr>
                                        <p:cTn id="36" dur="3000" fill="hold"/>
                                        <p:tgtEl>
                                          <p:spTgt spid="6"/>
                                        </p:tgtEl>
                                        <p:attrNameLst>
                                          <p:attrName>ppt_x</p:attrName>
                                        </p:attrNameLst>
                                      </p:cBhvr>
                                    </p:animMotion>
                                  </p:childTnLst>
                                </p:cTn>
                              </p:par>
                            </p:childTnLst>
                          </p:cTn>
                        </p:par>
                      </p:childTnLst>
                    </p:cTn>
                  </p:par>
                </p:childTnLst>
              </p:cTn>
              <p:nextCondLst>
                <p:cond evt="onClick" delay="0">
                  <p:tgtEl>
                    <p:spTgt spid="6"/>
                  </p:tgtEl>
                </p:cond>
              </p:nextCondLst>
            </p:seq>
            <p:seq concurrent="1" nextAc="seek">
              <p:cTn id="37" dur="indefinite" nodeType="interactiveSeq">
                <p:stCondLst>
                  <p:cond evt="onClick" delay="0">
                    <p:tgtEl>
                      <p:spTgt spid="3"/>
                    </p:tgtEl>
                  </p:cond>
                </p:stCondLst>
                <p:childTnLst>
                  <p:par>
                    <p:cTn id="38" fill="hold">
                      <p:stCondLst>
                        <p:cond evt="onBegin" delay="0">
                          <p:tn val="37"/>
                        </p:cond>
                      </p:stCondLst>
                      <p:childTnLst>
                        <p:par>
                          <p:cTn id="39" fill="hold">
                            <p:stCondLst>
                              <p:cond delay="0"/>
                            </p:stCondLst>
                            <p:childTnLst>
                              <p:par>
                                <p:cTn id="40" presetClass="path" accel="50000" decel="50000" fill="hold" grpId="0" nodeType="clickEffect">
                                  <p:stCondLst>
                                    <p:cond delay="0"/>
                                  </p:stCondLst>
                                  <p:childTnLst>
                                    <p:animMotion origin="layout" path="M -5.96977E-6 2.88833E-6 C 0.00078 0.03799 0.00078 0.07641 0.00377 0.1144 C 0.00503 0.17443 0.01038 0.23657 0.00125 0.29576 C 0.00172 0.32788 0.00172 0.35999 0.00251 0.39211 C 0.00251 0.39442 0.00361 0.3963 0.00377 0.39861 C 0.0055 0.43346 0.00298 0.47355 0.00865 0.50798 C 0.01054 0.51931 0.01511 0.53128 0.01841 0.5424 C 0.0214 0.55248 0.02361 0.56255 0.02833 0.57179 C 0.0299 0.57871 0.0351 0.58354 0.03935 0.58816 C 0.04297 0.59215 0.04643 0.5974 0.05037 0.60117 C 0.06438 0.6144 0.08249 0.61986 0.09933 0.62238 C 0.11193 0.62825 0.12546 0.62657 0.13853 0.62888 C 0.15789 0.63224 0.17663 0.63434 0.19615 0.6356 C 0.21441 0.64085 0.20339 0.63854 0.22921 0.64043 C 0.25346 0.64714 0.23724 0.644 0.27817 0.64211 C 0.28793 0.64022 0.29785 0.64064 0.30761 0.63875 C 0.30903 0.63854 0.30997 0.63623 0.31139 0.6356 C 0.31895 0.63224 0.32792 0.63098 0.33579 0.62888 C 0.34288 0.62699 0.3498 0.62363 0.35673 0.62091 C 0.35799 0.61986 0.35909 0.61839 0.36035 0.61734 C 0.36145 0.61671 0.36287 0.61671 0.36397 0.61587 C 0.36712 0.61314 0.37452 0.60096 0.37625 0.59614 C 0.37814 0.5911 0.38239 0.58165 0.38239 0.58165 C 0.38397 0.57494 0.38444 0.56948 0.38727 0.5636 C 0.39436 0.51763 0.38696 0.47082 0.39215 0.42485 C 0.3942 0.36188 0.39215 0.29954 0.38853 0.23678 C 0.39073 0.18031 0.39782 0.11986 0.38727 0.06528 C 0.38711 0.06129 0.38948 0.0296 0.37987 0.02771 C 0.37546 0.02687 0.3709 0.02666 0.36649 0.02603 C 0.35201 0.01952 0.33611 0.017 0.32115 0.01301 C 0.28101 0.01385 0.25204 0.01406 0.21567 0.01952 C 0.14577 0.01889 0.08044 0.02057 0.01227 0.01469 C 0.00897 0.01532 0.00251 0.01637 0.00251 0.01637 ">
                                      <p:cBhvr>
                                        <p:cTn id="41" dur="3000" fill="hold"/>
                                        <p:tgtEl>
                                          <p:spTgt spid="3"/>
                                        </p:tgtEl>
                                        <p:attrNameLst>
                                          <p:attrName>ppt_x</p:attrName>
                                        </p:attrNameLst>
                                      </p:cBhvr>
                                    </p:animMotion>
                                  </p:childTnLst>
                                </p:cTn>
                              </p:par>
                            </p:childTnLst>
                          </p:cTn>
                        </p:par>
                      </p:childTnLst>
                    </p:cTn>
                  </p:par>
                </p:childTnLst>
              </p:cTn>
              <p:nextCondLst>
                <p:cond evt="onClick" delay="0">
                  <p:tgtEl>
                    <p:spTgt spid="3"/>
                  </p:tgtEl>
                </p:cond>
              </p:nextCondLst>
            </p:seq>
            <p:seq concurrent="1" nextAc="seek">
              <p:cTn id="42" dur="indefinite" nodeType="interactiveSeq">
                <p:stCondLst>
                  <p:cond evt="onClick" delay="0">
                    <p:tgtEl>
                      <p:spTgt spid="8"/>
                    </p:tgtEl>
                  </p:cond>
                </p:stCondLst>
                <p:childTnLst>
                  <p:par>
                    <p:cTn id="43" fill="hold">
                      <p:stCondLst>
                        <p:cond evt="onBegin" delay="0">
                          <p:tn val="42"/>
                        </p:cond>
                      </p:stCondLst>
                      <p:childTnLst>
                        <p:par>
                          <p:cTn id="44" fill="hold">
                            <p:stCondLst>
                              <p:cond delay="0"/>
                            </p:stCondLst>
                            <p:childTnLst>
                              <p:par>
                                <p:cTn id="45" presetClass="path" accel="50000" decel="50000" fill="hold" grpId="0" nodeType="clickEffect">
                                  <p:stCondLst>
                                    <p:cond delay="0"/>
                                  </p:stCondLst>
                                  <p:childTnLst>
                                    <p:animMotion origin="layout" path="M -3.95466E-6 -3.78673E-6 C 0.00126 0.01553 0.0022 0.02813 0.00488 0.04261 C 0.00645 0.06171 0.00661 0.08061 0.00362 0.09971 C 0.00094 0.14421 -0.00189 0.18976 0.00488 0.23363 C 0.0063 0.26532 0.0063 0.30059 0.01228 0.33166 C 0.01354 0.35013 0.017 0.36734 0.01952 0.3856 C 0.02094 0.39526 0.02062 0.39904 0.0244 0.4068 C 0.02535 0.41499 0.02566 0.42276 0.02944 0.42968 C 0.03463 0.43955 0.04329 0.44165 0.05022 0.44773 C 0.05101 0.44941 0.05132 0.45151 0.05258 0.45256 C 0.05479 0.45445 0.05746 0.45487 0.05998 0.45592 C 0.06565 0.45844 0.06817 0.46222 0.07478 0.46411 C 0.09509 0.48174 0.12122 0.4809 0.14452 0.48195 C 0.16861 0.48531 0.19269 0.4872 0.21678 0.49014 C 0.2278 0.49748 0.2404 0.49454 0.25236 0.49664 C 0.26873 0.50399 0.29203 0.49937 0.30872 0.49832 C 0.33879 0.4937 0.2977 0.49958 0.36272 0.49517 C 0.36713 0.49496 0.37185 0.49035 0.3761 0.48867 C 0.37972 0.47418 0.37453 0.49328 0.37988 0.4788 C 0.38287 0.47061 0.38303 0.46075 0.38602 0.45256 C 0.38838 0.44584 0.39578 0.43472 0.39578 0.43472 C 0.39688 0.42926 0.39877 0.42401 0.3994 0.41835 C 0.40113 0.40302 0.40145 0.38812 0.4068 0.37427 C 0.40932 0.3581 0.41074 0.34341 0.41168 0.32683 C 0.41215 0.27792 0.42207 0.17569 0.40806 0.1144 C 0.40664 0.09887 0.40381 0.08396 0.40192 0.06864 C 0.40082 0.04933 0.39893 0.03023 0.39452 0.01155 C 0.39373 0.00819 0.39436 0.00357 0.39216 0.00168 C 0.38948 -0.00063 0.38759 -0.00441 0.38476 -0.00651 C 0.3835 -0.00735 0.37626 -0.01028 0.37374 -0.01133 C 0.33942 -0.00861 0.30494 -0.0042 0.27078 0.00168 C 0.19805 0.00084 0.1272 -0.00042 0.0551 -0.00483 C 0.02724 -0.00378 0.02346 -0.00798 0.00614 -3.78673E-6 C 0.00441 0.00714 0.00488 0.00336 0.00488 0.01155 ">
                                      <p:cBhvr>
                                        <p:cTn id="46" dur="3000" fill="hold"/>
                                        <p:tgtEl>
                                          <p:spTgt spid="8"/>
                                        </p:tgtEl>
                                        <p:attrNameLst>
                                          <p:attrName>ppt_x</p:attrName>
                                        </p:attrNameLst>
                                      </p:cBhvr>
                                    </p:animMotion>
                                  </p:childTnLst>
                                </p:cTn>
                              </p:par>
                            </p:childTnLst>
                          </p:cTn>
                        </p:par>
                      </p:childTnLst>
                    </p:cTn>
                  </p:par>
                </p:childTnLst>
              </p:cTn>
              <p:nextCondLst>
                <p:cond evt="onClick" delay="0">
                  <p:tgtEl>
                    <p:spTgt spid="8"/>
                  </p:tgtEl>
                </p:cond>
              </p:nextCondLst>
            </p:seq>
            <p:seq concurrent="1" nextAc="seek">
              <p:cTn id="47" dur="indefinite" nodeType="interactiveSeq">
                <p:stCondLst>
                  <p:cond evt="onClick" delay="0">
                    <p:tgtEl>
                      <p:spTgt spid="10"/>
                    </p:tgtEl>
                  </p:cond>
                </p:stCondLst>
                <p:childTnLst>
                  <p:par>
                    <p:cTn id="48" fill="hold">
                      <p:stCondLst>
                        <p:cond evt="onBegin" delay="0">
                          <p:tn val="47"/>
                        </p:cond>
                      </p:stCondLst>
                      <p:childTnLst>
                        <p:par>
                          <p:cTn id="49" fill="hold">
                            <p:stCondLst>
                              <p:cond delay="0"/>
                            </p:stCondLst>
                            <p:childTnLst>
                              <p:par>
                                <p:cTn id="50" presetClass="path" accel="50000" decel="50000" fill="hold" grpId="0" nodeType="clickEffect">
                                  <p:stCondLst>
                                    <p:cond delay="0"/>
                                  </p:stCondLst>
                                  <p:childTnLst>
                                    <p:animMotion origin="layout" path="M -4.86146E-6 3.71956E-6 C 0.00142 0.03589 0.00819 0.07011 0.00976 0.10621 C 0.00897 0.16961 0.00677 0.21243 0.00866 0.27456 C 0.00897 0.28275 0.01008 0.29009 0.0159 0.2924 C 0.02802 0.30856 0.05605 0.305 0.07116 0.30563 C 0.08375 0.30626 0.09651 0.30668 0.1091 0.3071 C 0.13523 0.30961 0.16121 0.31444 0.1875 0.31696 C 0.24103 0.31591 0.26197 0.3157 0.30384 0.31045 C 0.32557 0.30458 0.34808 0.30835 0.37012 0.30563 C 0.37437 0.30374 0.37469 0.30521 0.37248 0.30227 ">
                                      <p:cBhvr>
                                        <p:cTn id="51" dur="3000" fill="hold"/>
                                        <p:tgtEl>
                                          <p:spTgt spid="10"/>
                                        </p:tgtEl>
                                        <p:attrNameLst>
                                          <p:attrName>ppt_x</p:attrName>
                                        </p:attrNameLst>
                                      </p:cBhvr>
                                    </p:animMotion>
                                  </p:childTnLst>
                                </p:cTn>
                              </p:par>
                            </p:childTnLst>
                          </p:cTn>
                        </p:par>
                      </p:childTnLst>
                    </p:cTn>
                  </p:par>
                </p:childTnLst>
              </p:cTn>
              <p:nextCondLst>
                <p:cond evt="onClick" delay="0">
                  <p:tgtEl>
                    <p:spTgt spid="10"/>
                  </p:tgtEl>
                </p:cond>
              </p:nextCondLst>
            </p:seq>
            <p:seq concurrent="1" nextAc="seek">
              <p:cTn id="52" dur="indefinite" nodeType="interactiveSeq">
                <p:stCondLst>
                  <p:cond evt="onClick" delay="0">
                    <p:tgtEl>
                      <p:spTgt spid="14"/>
                    </p:tgtEl>
                  </p:cond>
                </p:stCondLst>
                <p:childTnLst>
                  <p:par>
                    <p:cTn id="53" fill="hold">
                      <p:stCondLst>
                        <p:cond evt="onBegin" delay="0">
                          <p:tn val="52"/>
                        </p:cond>
                      </p:stCondLst>
                      <p:childTnLst>
                        <p:par>
                          <p:cTn id="54" fill="hold">
                            <p:stCondLst>
                              <p:cond delay="0"/>
                            </p:stCondLst>
                            <p:childTnLst>
                              <p:par>
                                <p:cTn id="55" presetClass="path" accel="50000" decel="50000" fill="hold" grpId="0" nodeType="clickEffect">
                                  <p:stCondLst>
                                    <p:cond delay="0"/>
                                  </p:stCondLst>
                                  <p:childTnLst>
                                    <p:animMotion origin="layout" path="M -4.50882E-6 -2.9555E-6 C 0.00079 0.02204 0.00094 0.0699 0.00614 0.08985 C 0.00724 0.11482 0.00661 0.13602 0.01716 0.15681 C 0.01795 0.15827 0.01968 0.15765 0.02078 0.15848 C 0.02676 0.16247 0.02834 0.16352 0.03558 0.16499 C 0.08139 0.16373 0.12705 0.16205 0.1727 0.16835 C 0.21458 0.16751 0.25598 0.16688 0.2977 0.16352 C 0.30636 0.15974 0.31407 0.15953 0.32352 0.15848 C 0.3347 0.15324 0.34839 0.15261 0.3602 0.1503 C 0.36272 0.14925 0.36508 0.1482 0.3676 0.14715 C 0.36886 0.14673 0.37122 0.14547 0.37122 0.14547 ">
                                      <p:cBhvr>
                                        <p:cTn id="56" dur="3000" fill="hold"/>
                                        <p:tgtEl>
                                          <p:spTgt spid="14"/>
                                        </p:tgtEl>
                                        <p:attrNameLst>
                                          <p:attrName>ppt_x</p:attrName>
                                        </p:attrNameLst>
                                      </p:cBhvr>
                                    </p:animMotion>
                                  </p:childTnLst>
                                </p:cTn>
                              </p:par>
                            </p:childTnLst>
                          </p:cTn>
                        </p:par>
                      </p:childTnLst>
                    </p:cTn>
                  </p:par>
                </p:childTnLst>
              </p:cTn>
              <p:nextCondLst>
                <p:cond evt="onClick" delay="0">
                  <p:tgtEl>
                    <p:spTgt spid="14"/>
                  </p:tgtEl>
                </p:cond>
              </p:nextCondLst>
            </p:seq>
            <p:seq concurrent="1" nextAc="seek">
              <p:cTn id="57" dur="indefinite" nodeType="interactiveSeq">
                <p:stCondLst>
                  <p:cond evt="onClick" delay="0">
                    <p:tgtEl>
                      <p:spTgt spid="16"/>
                    </p:tgtEl>
                  </p:cond>
                </p:stCondLst>
                <p:childTnLst>
                  <p:par>
                    <p:cTn id="58" fill="hold">
                      <p:stCondLst>
                        <p:cond evt="onBegin" delay="0">
                          <p:tn val="57"/>
                        </p:cond>
                      </p:stCondLst>
                      <p:childTnLst>
                        <p:par>
                          <p:cTn id="59" fill="hold">
                            <p:stCondLst>
                              <p:cond delay="0"/>
                            </p:stCondLst>
                            <p:childTnLst>
                              <p:par>
                                <p:cTn id="60" presetClass="path" accel="50000" decel="50000" fill="hold" grpId="0" nodeType="clickEffect">
                                  <p:stCondLst>
                                    <p:cond delay="0"/>
                                  </p:stCondLst>
                                  <p:childTnLst>
                                    <p:animMotion origin="layout" path="M -5.06297E-6 -6.02855E-6 C 0.0033 0.01091 0.00456 0.0212 0.00613 0.03274 C 0.00739 0.04198 0.0066 0.04554 0.01227 0.05058 C 0.02361 0.07346 0.08091 0.06528 0.08705 0.06549 C 0.10799 0.06968 0.12971 0.06926 0.15081 0.07031 C 0.16293 0.07304 0.17505 0.07409 0.18749 0.07514 C 0.2226 0.08312 0.19725 0.07871 0.26463 0.07682 C 0.27376 0.07472 0.28242 0.07178 0.29171 0.07031 C 0.30226 0.06675 0.31107 0.0636 0.32225 0.06213 C 0.32918 0.05898 0.33626 0.06003 0.34319 0.0573 C 0.34713 0.05352 0.3509 0.05268 0.35421 0.04743 C 0.35704 0.04303 0.35783 0.03757 0.36035 0.03274 C 0.36192 0.02308 0.36413 0.01448 0.36633 0.00503 C 0.36712 -0.00651 0.36759 -0.01428 0.37011 -0.02456 C 0.37216 -0.04996 0.37342 -0.07557 0.37499 -0.10118 C 0.37546 -0.15324 0.3698 -0.23405 0.38113 -0.29241 C 0.38286 -0.31445 0.38302 -0.34006 0.38853 -0.36105 C 0.389 -0.37721 0.3879 -0.39715 0.39215 -0.41331 C 0.3931 -0.48174 0.39766 -0.55248 0.39215 -0.62091 C 0.39042 -0.6419 0.39152 -0.67171 0.38601 -0.6927 C 0.38538 -0.69774 0.38648 -0.70446 0.38349 -0.70739 C 0.37971 -0.71117 0.37027 -0.7118 0.36633 -0.71243 C 0.32823 -0.7076 0.33359 -0.70949 0.27077 -0.71075 C 0.19867 -0.72083 0.12625 -0.72314 0.05399 -0.73027 C 0.0362 -0.72901 0.02093 -0.72922 0.00613 -0.71558 C 0.00393 -0.70739 0.00141 -0.70152 -5.06297E-6 -0.6927 C -0.00127 -0.62217 -0.003 -0.55185 -0.00977 -0.48195 C -0.0115 -0.42234 -0.01166 -0.43892 -0.00977 -0.36587 C -0.0093 -0.34971 -0.01008 -0.32578 -0.00615 -0.31046 C -0.00237 -0.2754 0.00377 -0.2414 0.00613 -0.20592 C 0.00456 -0.1503 0.00424 -0.09467 0.00125 -0.03926 C 0.00219 -0.02456 0.00267 -0.01407 -5.06297E-6 -6.02855E-6 Z ">
                                      <p:cBhvr>
                                        <p:cTn id="61" dur="3000" fill="hold"/>
                                        <p:tgtEl>
                                          <p:spTgt spid="16"/>
                                        </p:tgtEl>
                                        <p:attrNameLst>
                                          <p:attrName>ppt_x</p:attrName>
                                        </p:attrNameLst>
                                      </p:cBhvr>
                                    </p:animMotion>
                                  </p:childTnLst>
                                </p:cTn>
                              </p:par>
                            </p:childTnLst>
                          </p:cTn>
                        </p:par>
                      </p:childTnLst>
                    </p:cTn>
                  </p:par>
                </p:childTnLst>
              </p:cTn>
              <p:nextCondLst>
                <p:cond evt="onClick" delay="0">
                  <p:tgtEl>
                    <p:spTgt spid="16"/>
                  </p:tgtEl>
                </p:cond>
              </p:nextCondLst>
            </p:seq>
            <p:seq concurrent="1" nextAc="seek">
              <p:cTn id="62" dur="indefinite" nodeType="interactiveSeq">
                <p:stCondLst>
                  <p:cond evt="onClick" delay="0">
                    <p:tgtEl>
                      <p:spTgt spid="11"/>
                    </p:tgtEl>
                  </p:cond>
                </p:stCondLst>
                <p:childTnLst>
                  <p:par>
                    <p:cTn id="63" fill="hold">
                      <p:stCondLst>
                        <p:cond evt="onBegin" delay="0">
                          <p:tn val="62"/>
                        </p:cond>
                      </p:stCondLst>
                      <p:childTnLst>
                        <p:par>
                          <p:cTn id="64" fill="hold">
                            <p:stCondLst>
                              <p:cond delay="0"/>
                            </p:stCondLst>
                            <p:childTnLst>
                              <p:par>
                                <p:cTn id="65" presetClass="path" accel="50000" decel="50000" fill="hold" grpId="0" nodeType="clickEffect">
                                  <p:stCondLst>
                                    <p:cond delay="0"/>
                                  </p:stCondLst>
                                  <p:childTnLst>
                                    <p:animMotion origin="layout" path="M 9.06801E-7 6.02855E-6 C 0.00268 0.0105 0.00221 0.02184 0.00362 0.03275 C 0.00488 0.05962 0.00551 0.08607 0.00252 0.11273 C 0.00126 0.13456 0.00158 0.15639 9.06801E-7 0.17801 C -0.00031 0.18137 -0.00252 0.18787 -0.00252 0.18787 C -0.00425 0.21558 -0.00724 0.2435 -0.00252 0.27121 C -0.00126 0.29703 0.00158 0.28863 -0.00252 0.29892 C 0.00032 0.39757 0.00283 0.49602 0.00614 0.59468 C 0.00614 0.59635 0.0074 0.58985 0.0074 0.58985 L 0.00488 -0.00818 ">
                                      <p:cBhvr>
                                        <p:cTn id="66" dur="3000" fill="hold"/>
                                        <p:tgtEl>
                                          <p:spTgt spid="11"/>
                                        </p:tgtEl>
                                        <p:attrNameLst>
                                          <p:attrName>ppt_x</p:attrName>
                                        </p:attrNameLst>
                                      </p:cBhvr>
                                    </p:animMotion>
                                  </p:childTnLst>
                                </p:cTn>
                              </p:par>
                            </p:childTnLst>
                          </p:cTn>
                        </p:par>
                      </p:childTnLst>
                    </p:cTn>
                  </p:par>
                </p:childTnLst>
              </p:cTn>
              <p:nextCondLst>
                <p:cond evt="onClick" delay="0">
                  <p:tgtEl>
                    <p:spTgt spid="11"/>
                  </p:tgtEl>
                </p:cond>
              </p:nextCondLst>
            </p:seq>
            <p:seq concurrent="1" nextAc="seek">
              <p:cTn id="67" dur="indefinite" nodeType="interactiveSeq">
                <p:stCondLst>
                  <p:cond evt="onClick" delay="0">
                    <p:tgtEl>
                      <p:spTgt spid="12"/>
                    </p:tgtEl>
                  </p:cond>
                </p:stCondLst>
                <p:childTnLst>
                  <p:par>
                    <p:cTn id="68" fill="hold">
                      <p:stCondLst>
                        <p:cond evt="onBegin" delay="0">
                          <p:tn val="67"/>
                        </p:cond>
                      </p:stCondLst>
                      <p:childTnLst>
                        <p:par>
                          <p:cTn id="69" fill="hold">
                            <p:stCondLst>
                              <p:cond delay="0"/>
                            </p:stCondLst>
                            <p:childTnLst>
                              <p:par>
                                <p:cTn id="70" presetClass="path" accel="50000" decel="50000" fill="hold" grpId="0" nodeType="clickEffect">
                                  <p:stCondLst>
                                    <p:cond delay="0"/>
                                  </p:stCondLst>
                                  <p:childTnLst>
                                    <p:animMotion origin="layout" path="M 2.21662E-6 2.9555E-6 C 0.00551 0.05982 0.00394 0.02603 0.00236 0.10138 C 0.00142 0.24874 0.00378 0.24286 -0.00126 0.32682 C -0.00047 0.35768 0.00047 0.37972 0.00236 0.40848 C 0.00283 0.43849 0.00283 0.4683 0.00362 0.49832 C 0.00378 0.50147 0.00457 0.51175 0.00724 0.50483 ">
                                      <p:cBhvr>
                                        <p:cTn id="71" dur="3000" fill="hold"/>
                                        <p:tgtEl>
                                          <p:spTgt spid="12"/>
                                        </p:tgtEl>
                                        <p:attrNameLst>
                                          <p:attrName>ppt_x</p:attrName>
                                        </p:attrNameLst>
                                      </p:cBhvr>
                                    </p:animMotion>
                                  </p:childTnLst>
                                </p:cTn>
                              </p:par>
                            </p:childTnLst>
                          </p:cTn>
                        </p:par>
                      </p:childTnLst>
                    </p:cTn>
                  </p:par>
                </p:childTnLst>
              </p:cTn>
              <p:nextCondLst>
                <p:cond evt="onClick" delay="0">
                  <p:tgtEl>
                    <p:spTgt spid="12"/>
                  </p:tgtEl>
                </p:cond>
              </p:nextCondLst>
            </p:seq>
            <p:seq concurrent="1" nextAc="seek">
              <p:cTn id="72" dur="indefinite" nodeType="interactiveSeq">
                <p:stCondLst>
                  <p:cond evt="onClick" delay="0">
                    <p:tgtEl>
                      <p:spTgt spid="17"/>
                    </p:tgtEl>
                  </p:cond>
                </p:stCondLst>
                <p:childTnLst>
                  <p:par>
                    <p:cTn id="73" fill="hold">
                      <p:stCondLst>
                        <p:cond evt="onBegin" delay="0">
                          <p:tn val="72"/>
                        </p:cond>
                      </p:stCondLst>
                      <p:childTnLst>
                        <p:par>
                          <p:cTn id="74" fill="hold">
                            <p:stCondLst>
                              <p:cond delay="0"/>
                            </p:stCondLst>
                            <p:childTnLst>
                              <p:par>
                                <p:cTn id="75" presetClass="path" accel="50000" decel="50000" fill="hold" grpId="0" nodeType="clickEffect">
                                  <p:stCondLst>
                                    <p:cond delay="0"/>
                                  </p:stCondLst>
                                  <p:childTnLst>
                                    <p:animMotion origin="layout" path="M -2.01511E-7 1.29303E-6 C -0.00803 0.04303 0.00142 0.06465 0.00504 0.10285 C 0.00362 0.16414 -0.00393 0.23089 0.00614 0.29072 C 0.0074 0.32766 0.00961 0.36712 0.00252 0.40344 C 0.00299 0.40785 0.00315 0.41225 0.00378 0.41666 C 0.00394 0.41834 0.00378 0.42191 0.00504 0.42149 C 0.00693 0.42086 0.0074 0.41708 0.00866 0.41498 C 0.01024 0.40701 0.01149 0.39966 0.01354 0.3921 C 0.00819 0.29618 0.01134 0.19899 0.01228 0.10285 C 0.01181 0.07472 0.01937 0.04576 0.0074 0.02288 C 0.00598 0.01343 0.00236 0.00923 -2.01511E-7 1.29303E-6 Z ">
                                      <p:cBhvr>
                                        <p:cTn id="76" dur="3000" fill="hold"/>
                                        <p:tgtEl>
                                          <p:spTgt spid="17"/>
                                        </p:tgtEl>
                                        <p:attrNameLst>
                                          <p:attrName>ppt_x</p:attrName>
                                        </p:attrNameLst>
                                      </p:cBhvr>
                                    </p:animMotion>
                                  </p:childTnLst>
                                </p:cTn>
                              </p:par>
                            </p:childTnLst>
                          </p:cTn>
                        </p:par>
                      </p:childTnLst>
                    </p:cTn>
                  </p:par>
                </p:childTnLst>
              </p:cTn>
              <p:nextCondLst>
                <p:cond evt="onClick" delay="0">
                  <p:tgtEl>
                    <p:spTgt spid="17"/>
                  </p:tgtEl>
                </p:cond>
              </p:nextCondLst>
            </p:seq>
          </p:childTnLst>
        </p:cTn>
      </p:par>
    </p:tnLst>
    <p:bldLst>
      <p:bldP spid="2" grpId="0" animBg="1"/>
      <p:bldP spid="3"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olný tvar 1"/>
          <p:cNvSpPr/>
          <p:nvPr/>
        </p:nvSpPr>
        <p:spPr>
          <a:xfrm>
            <a:off x="163275"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sněhuláci tály</a:t>
            </a:r>
          </a:p>
        </p:txBody>
      </p:sp>
      <p:sp>
        <p:nvSpPr>
          <p:cNvPr id="3" name="Volný tvar 2"/>
          <p:cNvSpPr/>
          <p:nvPr/>
        </p:nvSpPr>
        <p:spPr>
          <a:xfrm>
            <a:off x="3102238"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draci létaly</a:t>
            </a:r>
          </a:p>
        </p:txBody>
      </p:sp>
      <p:pic>
        <p:nvPicPr>
          <p:cNvPr id="4" name="Zástupný symbol pro obrázek 3"/>
          <p:cNvPicPr>
            <a:picLocks noGrp="1" noChangeAspect="1"/>
          </p:cNvPicPr>
          <p:nvPr>
            <p:ph type="pic" idx="4294967295"/>
          </p:nvPr>
        </p:nvPicPr>
        <p:blipFill>
          <a:blip r:embed="rId3">
            <a:lum/>
            <a:alphaModFix/>
          </a:blip>
          <a:srcRect/>
          <a:stretch>
            <a:fillRect/>
          </a:stretch>
        </p:blipFill>
        <p:spPr>
          <a:xfrm>
            <a:off x="5878042" y="3669139"/>
            <a:ext cx="2612164" cy="2935024"/>
          </a:xfrm>
          <a:ln w="35999">
            <a:solidFill>
              <a:srgbClr val="0070C0"/>
            </a:solidFill>
            <a:prstDash val="solid"/>
          </a:ln>
        </p:spPr>
      </p:pic>
      <p:sp>
        <p:nvSpPr>
          <p:cNvPr id="5" name="Volný tvar 4"/>
          <p:cNvSpPr/>
          <p:nvPr/>
        </p:nvSpPr>
        <p:spPr>
          <a:xfrm>
            <a:off x="163275"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králové vládly</a:t>
            </a:r>
          </a:p>
        </p:txBody>
      </p:sp>
      <p:sp>
        <p:nvSpPr>
          <p:cNvPr id="6" name="Volný tvar 5"/>
          <p:cNvSpPr/>
          <p:nvPr/>
        </p:nvSpPr>
        <p:spPr>
          <a:xfrm>
            <a:off x="3102238"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kytaristé</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hrály</a:t>
            </a:r>
          </a:p>
        </p:txBody>
      </p:sp>
      <p:sp>
        <p:nvSpPr>
          <p:cNvPr id="7" name="Volný tvar 6"/>
          <p:cNvSpPr/>
          <p:nvPr/>
        </p:nvSpPr>
        <p:spPr>
          <a:xfrm>
            <a:off x="159078"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vlaky</a:t>
            </a:r>
          </a:p>
          <a:p>
            <a:pPr algn="ctr" defTabSz="829369" hangingPunct="0">
              <a:defRPr sz="3200" b="0" i="0" u="none" strike="noStrike" kern="0" cap="none" spc="0" baseline="0">
                <a:solidFill>
                  <a:srgbClr val="000000"/>
                </a:solidFill>
                <a:uFillTx/>
              </a:defRPr>
            </a:pPr>
            <a:r>
              <a:rPr lang="cs-CZ" sz="2500" kern="0">
                <a:solidFill>
                  <a:srgbClr val="000000"/>
                </a:solidFill>
                <a:latin typeface="Arial" pitchFamily="18"/>
                <a:ea typeface="Lucida Sans Unicode" pitchFamily="2"/>
                <a:cs typeface="Mangal" pitchFamily="2"/>
              </a:rPr>
              <a:t>zastavovaly</a:t>
            </a:r>
          </a:p>
        </p:txBody>
      </p:sp>
      <p:sp>
        <p:nvSpPr>
          <p:cNvPr id="8" name="Volný tvar 7"/>
          <p:cNvSpPr/>
          <p:nvPr/>
        </p:nvSpPr>
        <p:spPr>
          <a:xfrm>
            <a:off x="3102238"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fotbalisté</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kopali</a:t>
            </a:r>
          </a:p>
        </p:txBody>
      </p:sp>
      <p:sp>
        <p:nvSpPr>
          <p:cNvPr id="9" name="Volný tvar 8"/>
          <p:cNvSpPr/>
          <p:nvPr/>
        </p:nvSpPr>
        <p:spPr>
          <a:xfrm>
            <a:off x="163275"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talíře spadly</a:t>
            </a:r>
          </a:p>
        </p:txBody>
      </p:sp>
      <p:sp>
        <p:nvSpPr>
          <p:cNvPr id="10" name="Volný tvar 9"/>
          <p:cNvSpPr/>
          <p:nvPr/>
        </p:nvSpPr>
        <p:spPr>
          <a:xfrm>
            <a:off x="3102238" y="3265856"/>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průvodci šly</a:t>
            </a:r>
          </a:p>
        </p:txBody>
      </p:sp>
      <p:sp>
        <p:nvSpPr>
          <p:cNvPr id="11" name="Volný tvar 10"/>
          <p:cNvSpPr/>
          <p:nvPr/>
        </p:nvSpPr>
        <p:spPr>
          <a:xfrm>
            <a:off x="6041192" y="326584"/>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lyžaři lyžovaly</a:t>
            </a:r>
          </a:p>
        </p:txBody>
      </p:sp>
      <p:sp>
        <p:nvSpPr>
          <p:cNvPr id="12" name="Volný tvar 11"/>
          <p:cNvSpPr/>
          <p:nvPr/>
        </p:nvSpPr>
        <p:spPr>
          <a:xfrm>
            <a:off x="6041192" y="1306339"/>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klauni</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se smáli</a:t>
            </a:r>
          </a:p>
        </p:txBody>
      </p:sp>
      <p:sp>
        <p:nvSpPr>
          <p:cNvPr id="13" name="Volný tvar 12"/>
          <p:cNvSpPr/>
          <p:nvPr/>
        </p:nvSpPr>
        <p:spPr>
          <a:xfrm>
            <a:off x="163275"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turisté</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šlapaly</a:t>
            </a:r>
          </a:p>
        </p:txBody>
      </p:sp>
      <p:sp>
        <p:nvSpPr>
          <p:cNvPr id="14" name="Volný tvar 13"/>
          <p:cNvSpPr/>
          <p:nvPr/>
        </p:nvSpPr>
        <p:spPr>
          <a:xfrm>
            <a:off x="3102238" y="4245610"/>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000" b="0" i="0" u="none" strike="noStrike" kern="0" cap="none" spc="0" baseline="0">
                <a:solidFill>
                  <a:srgbClr val="000000"/>
                </a:solidFill>
                <a:uFillTx/>
              </a:defRPr>
            </a:pPr>
            <a:r>
              <a:rPr lang="cs-CZ" sz="2700" kern="0">
                <a:solidFill>
                  <a:srgbClr val="000000"/>
                </a:solidFill>
                <a:latin typeface="Arial" pitchFamily="18"/>
                <a:ea typeface="Lucida Sans Unicode" pitchFamily="2"/>
                <a:cs typeface="Mangal" pitchFamily="2"/>
              </a:rPr>
              <a:t>příboje šuměli</a:t>
            </a:r>
          </a:p>
        </p:txBody>
      </p:sp>
      <p:sp>
        <p:nvSpPr>
          <p:cNvPr id="15" name="Volný tvar 14"/>
          <p:cNvSpPr/>
          <p:nvPr/>
        </p:nvSpPr>
        <p:spPr>
          <a:xfrm>
            <a:off x="163275"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klíče cinkaly</a:t>
            </a:r>
          </a:p>
        </p:txBody>
      </p:sp>
      <p:sp>
        <p:nvSpPr>
          <p:cNvPr id="16" name="Volný tvar 15"/>
          <p:cNvSpPr/>
          <p:nvPr/>
        </p:nvSpPr>
        <p:spPr>
          <a:xfrm>
            <a:off x="3102238" y="5225365"/>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starostové</a:t>
            </a:r>
          </a:p>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mávaly</a:t>
            </a:r>
          </a:p>
        </p:txBody>
      </p:sp>
      <p:sp>
        <p:nvSpPr>
          <p:cNvPr id="17" name="Volný tvar 16"/>
          <p:cNvSpPr/>
          <p:nvPr/>
        </p:nvSpPr>
        <p:spPr>
          <a:xfrm>
            <a:off x="6041192" y="2286102"/>
            <a:ext cx="2285862" cy="816462"/>
          </a:xfrm>
          <a:custGeom>
            <a:avLst/>
            <a:gdLst>
              <a:gd name="f0" fmla="val 10800000"/>
              <a:gd name="f1" fmla="val 5400000"/>
              <a:gd name="f2" fmla="val 16200000"/>
              <a:gd name="f3" fmla="val 180"/>
              <a:gd name="f4" fmla="val w"/>
              <a:gd name="f5" fmla="val h"/>
              <a:gd name="f6" fmla="val ss"/>
              <a:gd name="f7" fmla="val 0"/>
              <a:gd name="f8" fmla="*/ 5419351 1 1725033"/>
              <a:gd name="f9" fmla="+- 0 0 10800"/>
              <a:gd name="f10" fmla="val 3600"/>
              <a:gd name="f11" fmla="+- 0 0 0"/>
              <a:gd name="f12" fmla="abs f4"/>
              <a:gd name="f13" fmla="abs f5"/>
              <a:gd name="f14" fmla="abs f6"/>
              <a:gd name="f15" fmla="*/ f8 1 180"/>
              <a:gd name="f16" fmla="+- 0 0 f1"/>
              <a:gd name="f17" fmla="+- f7 f10 0"/>
              <a:gd name="f18" fmla="+- f10 0 10800"/>
              <a:gd name="f19" fmla="*/ f11 f0 1"/>
              <a:gd name="f20" fmla="?: f12 f4 1"/>
              <a:gd name="f21" fmla="?: f13 f5 1"/>
              <a:gd name="f22" fmla="?: f14 f6 1"/>
              <a:gd name="f23" fmla="*/ 45 f15 1"/>
              <a:gd name="f24" fmla="+- f7 0 f17"/>
              <a:gd name="f25" fmla="+- f17 0 f7"/>
              <a:gd name="f26" fmla="*/ f19 1 f3"/>
              <a:gd name="f27" fmla="*/ f20 1 21600"/>
              <a:gd name="f28" fmla="*/ f21 1 21600"/>
              <a:gd name="f29" fmla="*/ 21600 f20 1"/>
              <a:gd name="f30" fmla="*/ 21600 f21 1"/>
              <a:gd name="f31" fmla="+- 0 0 f23"/>
              <a:gd name="f32" fmla="abs f24"/>
              <a:gd name="f33" fmla="abs f25"/>
              <a:gd name="f34" fmla="?: f24 f16 f1"/>
              <a:gd name="f35" fmla="?: f24 f1 f16"/>
              <a:gd name="f36" fmla="?: f25 0 f0"/>
              <a:gd name="f37" fmla="?: f25 f0 0"/>
              <a:gd name="f38" fmla="?: f25 f16 f1"/>
              <a:gd name="f39" fmla="?: f25 f1 f16"/>
              <a:gd name="f40" fmla="?: f25 f2 f1"/>
              <a:gd name="f41" fmla="?: f25 f1 f2"/>
              <a:gd name="f42" fmla="+- f26 0 f1"/>
              <a:gd name="f43" fmla="min f28 f27"/>
              <a:gd name="f44" fmla="*/ f29 1 f22"/>
              <a:gd name="f45" fmla="*/ f30 1 f22"/>
              <a:gd name="f46" fmla="*/ f31 f0 1"/>
              <a:gd name="f47" fmla="?: f24 f37 f36"/>
              <a:gd name="f48" fmla="?: f24 f36 f37"/>
              <a:gd name="f49" fmla="?: f25 f34 f35"/>
              <a:gd name="f50" fmla="?: f25 f41 f40"/>
              <a:gd name="f51" fmla="?: f25 f40 f41"/>
              <a:gd name="f52" fmla="val f44"/>
              <a:gd name="f53" fmla="val f45"/>
              <a:gd name="f54" fmla="*/ f46 1 f8"/>
              <a:gd name="f55" fmla="?: f25 f47 f48"/>
              <a:gd name="f56" fmla="*/ f17 f43 1"/>
              <a:gd name="f57" fmla="*/ f7 f43 1"/>
              <a:gd name="f58" fmla="*/ f32 f43 1"/>
              <a:gd name="f59" fmla="*/ f33 f43 1"/>
              <a:gd name="f60" fmla="*/ 10800 f43 1"/>
              <a:gd name="f61" fmla="+- f53 0 f10"/>
              <a:gd name="f62" fmla="+- f52 0 f10"/>
              <a:gd name="f63" fmla="+- f54 0 f1"/>
              <a:gd name="f64" fmla="*/ f53 f43 1"/>
              <a:gd name="f65" fmla="*/ f52 f43 1"/>
              <a:gd name="f66" fmla="+- f53 0 f61"/>
              <a:gd name="f67" fmla="+- f52 0 f62"/>
              <a:gd name="f68" fmla="+- f61 0 f53"/>
              <a:gd name="f69" fmla="+- f62 0 f52"/>
              <a:gd name="f70" fmla="+- f63 f1 0"/>
              <a:gd name="f71" fmla="*/ f61 f43 1"/>
              <a:gd name="f72" fmla="*/ f62 f43 1"/>
              <a:gd name="f73" fmla="abs f66"/>
              <a:gd name="f74" fmla="?: f66 f39 f38"/>
              <a:gd name="f75" fmla="abs f67"/>
              <a:gd name="f76" fmla="abs f68"/>
              <a:gd name="f77" fmla="?: f67 f16 f1"/>
              <a:gd name="f78" fmla="?: f67 f1 f16"/>
              <a:gd name="f79" fmla="?: f68 0 f0"/>
              <a:gd name="f80" fmla="?: f68 f0 0"/>
              <a:gd name="f81" fmla="abs f69"/>
              <a:gd name="f82" fmla="?: f69 f16 f1"/>
              <a:gd name="f83" fmla="?: f69 f1 f16"/>
              <a:gd name="f84" fmla="?: f69 f2 f1"/>
              <a:gd name="f85" fmla="?: f69 f1 f2"/>
              <a:gd name="f86" fmla="?: f66 f51 f50"/>
              <a:gd name="f87" fmla="*/ f70 f8 1"/>
              <a:gd name="f88" fmla="?: f67 f80 f79"/>
              <a:gd name="f89" fmla="?: f67 f79 f80"/>
              <a:gd name="f90" fmla="?: f68 f77 f78"/>
              <a:gd name="f91" fmla="?: f69 f85 f84"/>
              <a:gd name="f92" fmla="?: f69 f84 f85"/>
              <a:gd name="f93" fmla="?: f24 f83 f82"/>
              <a:gd name="f94" fmla="*/ f87 1 f0"/>
              <a:gd name="f95" fmla="*/ f73 f43 1"/>
              <a:gd name="f96" fmla="*/ f75 f43 1"/>
              <a:gd name="f97" fmla="*/ f76 f43 1"/>
              <a:gd name="f98" fmla="*/ f81 f43 1"/>
              <a:gd name="f99" fmla="?: f68 f88 f89"/>
              <a:gd name="f100" fmla="?: f24 f92 f91"/>
              <a:gd name="f101" fmla="+- 0 0 f94"/>
              <a:gd name="f102" fmla="+- 0 0 f101"/>
              <a:gd name="f103" fmla="*/ f102 f0 1"/>
              <a:gd name="f104" fmla="*/ f103 1 f8"/>
              <a:gd name="f105" fmla="+- f104 0 f1"/>
              <a:gd name="f106" fmla="cos 1 f105"/>
              <a:gd name="f107" fmla="sin 1 f105"/>
              <a:gd name="f108" fmla="+- 0 0 f106"/>
              <a:gd name="f109" fmla="+- 0 0 f107"/>
              <a:gd name="f110" fmla="+- 0 0 f108"/>
              <a:gd name="f111" fmla="+- 0 0 f109"/>
              <a:gd name="f112" fmla="val f110"/>
              <a:gd name="f113" fmla="val f111"/>
              <a:gd name="f114" fmla="+- 0 0 f112"/>
              <a:gd name="f115" fmla="+- 0 0 f113"/>
              <a:gd name="f116" fmla="*/ f114 f18 1"/>
              <a:gd name="f117" fmla="*/ f115 f9 1"/>
              <a:gd name="f118" fmla="+- f116 0 f117"/>
              <a:gd name="f119" fmla="+- 0 0 f118"/>
              <a:gd name="f120" fmla="+- f7 0 f119"/>
              <a:gd name="f121" fmla="+- f52 f119 0"/>
              <a:gd name="f122" fmla="+- f53 f119 0"/>
              <a:gd name="f123" fmla="*/ f120 f43 1"/>
              <a:gd name="f124" fmla="*/ f121 f43 1"/>
              <a:gd name="f125" fmla="*/ f122 f43 1"/>
            </a:gdLst>
            <a:ahLst/>
            <a:cxnLst>
              <a:cxn ang="3cd4">
                <a:pos x="hc" y="t"/>
              </a:cxn>
              <a:cxn ang="0">
                <a:pos x="r" y="vc"/>
              </a:cxn>
              <a:cxn ang="cd4">
                <a:pos x="hc" y="b"/>
              </a:cxn>
              <a:cxn ang="cd2">
                <a:pos x="l" y="vc"/>
              </a:cxn>
              <a:cxn ang="f42">
                <a:pos x="f60" y="f57"/>
              </a:cxn>
              <a:cxn ang="f42">
                <a:pos x="f57" y="f60"/>
              </a:cxn>
              <a:cxn ang="f42">
                <a:pos x="f60" y="f64"/>
              </a:cxn>
              <a:cxn ang="f42">
                <a:pos x="f65" y="f60"/>
              </a:cxn>
            </a:cxnLst>
            <a:rect l="f123" t="f123" r="f124" b="f125"/>
            <a:pathLst>
              <a:path>
                <a:moveTo>
                  <a:pt x="f56" y="f57"/>
                </a:moveTo>
                <a:arcTo wR="f58" hR="f59" stAng="f55" swAng="f49"/>
                <a:lnTo>
                  <a:pt x="f57" y="f71"/>
                </a:lnTo>
                <a:arcTo wR="f59" hR="f95" stAng="f86" swAng="f74"/>
                <a:lnTo>
                  <a:pt x="f72" y="f64"/>
                </a:lnTo>
                <a:arcTo wR="f96" hR="f97" stAng="f99" swAng="f90"/>
                <a:lnTo>
                  <a:pt x="f65" y="f56"/>
                </a:lnTo>
                <a:arcTo wR="f98" hR="f58" stAng="f100" swAng="f93"/>
                <a:close/>
              </a:path>
            </a:pathLst>
          </a:custGeom>
          <a:solidFill>
            <a:srgbClr val="99CCFF">
              <a:alpha val="0"/>
            </a:srgbClr>
          </a:solidFill>
          <a:ln w="35999">
            <a:solidFill>
              <a:srgbClr val="0070C0"/>
            </a:solidFill>
            <a:prstDash val="solid"/>
          </a:ln>
        </p:spPr>
        <p:txBody>
          <a:bodyPr vert="horz" wrap="square" lIns="97958" tIns="57141" rIns="97958" bIns="57141" anchor="ctr" anchorCtr="1" compatLnSpc="0"/>
          <a:lstStyle/>
          <a:p>
            <a:pPr algn="ctr" defTabSz="829369" hangingPunct="0">
              <a:defRPr sz="3200" b="0" i="0" u="none" strike="noStrike" kern="0" cap="none" spc="0" baseline="0">
                <a:solidFill>
                  <a:srgbClr val="000000"/>
                </a:solidFill>
                <a:uFillTx/>
              </a:defRPr>
            </a:pPr>
            <a:r>
              <a:rPr lang="cs-CZ" sz="2900" kern="0">
                <a:solidFill>
                  <a:srgbClr val="000000"/>
                </a:solidFill>
                <a:latin typeface="Arial" pitchFamily="18"/>
                <a:ea typeface="Lucida Sans Unicode" pitchFamily="2"/>
                <a:cs typeface="Mangal" pitchFamily="2"/>
              </a:rPr>
              <a:t>srnci utíkaly</a:t>
            </a:r>
          </a:p>
        </p:txBody>
      </p:sp>
    </p:spTree>
    <p:extLst>
      <p:ext uri="{BB962C8B-B14F-4D97-AF65-F5344CB8AC3E}">
        <p14:creationId xmlns:p14="http://schemas.microsoft.com/office/powerpoint/2010/main" val="26855966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lum/>
            <a:alphaModFix/>
          </a:blip>
          <a:srcRect/>
          <a:stretch>
            <a:fillRect/>
          </a:stretch>
        </p:blipFill>
        <p:spPr>
          <a:xfrm>
            <a:off x="2155250" y="3580737"/>
            <a:ext cx="3428788" cy="2538220"/>
          </a:xfrm>
          <a:prstGeom prst="rect">
            <a:avLst/>
          </a:prstGeom>
          <a:noFill/>
          <a:ln>
            <a:noFill/>
          </a:ln>
        </p:spPr>
      </p:pic>
      <p:sp>
        <p:nvSpPr>
          <p:cNvPr id="3" name="Volný tvar 2"/>
          <p:cNvSpPr/>
          <p:nvPr/>
        </p:nvSpPr>
        <p:spPr>
          <a:xfrm>
            <a:off x="2612479" y="97460"/>
            <a:ext cx="6401112" cy="2743619"/>
          </a:xfrm>
          <a:custGeom>
            <a:avLst>
              <a:gd name="f0" fmla="val 5925"/>
              <a:gd name="f1" fmla="val 32315"/>
            </a:avLst>
            <a:gdLst>
              <a:gd name="f2" fmla="val 10800000"/>
              <a:gd name="f3" fmla="val 5400000"/>
              <a:gd name="f4" fmla="val 180"/>
              <a:gd name="f5" fmla="val w"/>
              <a:gd name="f6" fmla="val h"/>
              <a:gd name="f7" fmla="val 0"/>
              <a:gd name="f8" fmla="val 21600"/>
              <a:gd name="f9" fmla="*/ 5419351 1 1725033"/>
              <a:gd name="f10" fmla="val 2147483647"/>
              <a:gd name="f11" fmla="val 1930"/>
              <a:gd name="f12" fmla="val 7160"/>
              <a:gd name="f13" fmla="val 1530"/>
              <a:gd name="f14" fmla="val 4490"/>
              <a:gd name="f15" fmla="val 3400"/>
              <a:gd name="f16" fmla="val 1970"/>
              <a:gd name="f17" fmla="val 5270"/>
              <a:gd name="f18" fmla="val 5860"/>
              <a:gd name="f19" fmla="val 1950"/>
              <a:gd name="f20" fmla="val 6470"/>
              <a:gd name="f21" fmla="val 2210"/>
              <a:gd name="f22" fmla="val 6970"/>
              <a:gd name="f23" fmla="val 2600"/>
              <a:gd name="f24" fmla="val 7450"/>
              <a:gd name="f25" fmla="val 1390"/>
              <a:gd name="f26" fmla="val 8340"/>
              <a:gd name="f27" fmla="val 650"/>
              <a:gd name="f28" fmla="val 9340"/>
              <a:gd name="f29" fmla="val 10004"/>
              <a:gd name="f30" fmla="val 690"/>
              <a:gd name="f31" fmla="val 10710"/>
              <a:gd name="f32" fmla="val 1050"/>
              <a:gd name="f33" fmla="val 11210"/>
              <a:gd name="f34" fmla="val 1700"/>
              <a:gd name="f35" fmla="val 11570"/>
              <a:gd name="f36" fmla="val 630"/>
              <a:gd name="f37" fmla="val 12330"/>
              <a:gd name="f38" fmla="val 13150"/>
              <a:gd name="f39" fmla="val 13840"/>
              <a:gd name="f40" fmla="val 14470"/>
              <a:gd name="f41" fmla="val 460"/>
              <a:gd name="f42" fmla="val 14870"/>
              <a:gd name="f43" fmla="val 1160"/>
              <a:gd name="f44" fmla="val 15330"/>
              <a:gd name="f45" fmla="val 440"/>
              <a:gd name="f46" fmla="val 16020"/>
              <a:gd name="f47" fmla="val 16740"/>
              <a:gd name="f48" fmla="val 17910"/>
              <a:gd name="f49" fmla="val 18900"/>
              <a:gd name="f50" fmla="val 1130"/>
              <a:gd name="f51" fmla="val 19110"/>
              <a:gd name="f52" fmla="val 2710"/>
              <a:gd name="f53" fmla="val 20240"/>
              <a:gd name="f54" fmla="val 3150"/>
              <a:gd name="f55" fmla="val 21060"/>
              <a:gd name="f56" fmla="val 4580"/>
              <a:gd name="f57" fmla="val 6220"/>
              <a:gd name="f58" fmla="val 6720"/>
              <a:gd name="f59" fmla="val 21000"/>
              <a:gd name="f60" fmla="val 7200"/>
              <a:gd name="f61" fmla="val 20830"/>
              <a:gd name="f62" fmla="val 7660"/>
              <a:gd name="f63" fmla="val 21310"/>
              <a:gd name="f64" fmla="val 8460"/>
              <a:gd name="f65" fmla="val 9450"/>
              <a:gd name="f66" fmla="val 10460"/>
              <a:gd name="f67" fmla="val 12750"/>
              <a:gd name="f68" fmla="val 20310"/>
              <a:gd name="f69" fmla="val 14680"/>
              <a:gd name="f70" fmla="val 18650"/>
              <a:gd name="f71" fmla="val 15010"/>
              <a:gd name="f72" fmla="val 17200"/>
              <a:gd name="f73" fmla="val 17370"/>
              <a:gd name="f74" fmla="val 18920"/>
              <a:gd name="f75" fmla="val 15770"/>
              <a:gd name="f76" fmla="val 15220"/>
              <a:gd name="f77" fmla="val 14700"/>
              <a:gd name="f78" fmla="val 18710"/>
              <a:gd name="f79" fmla="val 14240"/>
              <a:gd name="f80" fmla="val 18310"/>
              <a:gd name="f81" fmla="val 13820"/>
              <a:gd name="f82" fmla="val 12490"/>
              <a:gd name="f83" fmla="val 11000"/>
              <a:gd name="f84" fmla="val 9890"/>
              <a:gd name="f85" fmla="val 8840"/>
              <a:gd name="f86" fmla="val 20790"/>
              <a:gd name="f87" fmla="val 8210"/>
              <a:gd name="f88" fmla="val 19510"/>
              <a:gd name="f89" fmla="val 7620"/>
              <a:gd name="f90" fmla="val 20000"/>
              <a:gd name="f91" fmla="val 7930"/>
              <a:gd name="f92" fmla="val 20290"/>
              <a:gd name="f93" fmla="val 6240"/>
              <a:gd name="f94" fmla="val 4850"/>
              <a:gd name="f95" fmla="val 3570"/>
              <a:gd name="f96" fmla="val 19280"/>
              <a:gd name="f97" fmla="val 2900"/>
              <a:gd name="f98" fmla="val 17640"/>
              <a:gd name="f99" fmla="val 1300"/>
              <a:gd name="f100" fmla="val 17600"/>
              <a:gd name="f101" fmla="val 480"/>
              <a:gd name="f102" fmla="val 16300"/>
              <a:gd name="f103" fmla="val 14660"/>
              <a:gd name="f104" fmla="val 13900"/>
              <a:gd name="f105" fmla="val 13210"/>
              <a:gd name="f106" fmla="val 1070"/>
              <a:gd name="f107" fmla="val 12640"/>
              <a:gd name="f108" fmla="val 380"/>
              <a:gd name="f109" fmla="val 12160"/>
              <a:gd name="f110" fmla="val 10120"/>
              <a:gd name="f111" fmla="val 8590"/>
              <a:gd name="f112" fmla="val 840"/>
              <a:gd name="f113" fmla="val 7330"/>
              <a:gd name="f114" fmla="val 7410"/>
              <a:gd name="f115" fmla="val 2040"/>
              <a:gd name="f116" fmla="val 7690"/>
              <a:gd name="f117" fmla="val 2090"/>
              <a:gd name="f118" fmla="val 7920"/>
              <a:gd name="f119" fmla="val 2790"/>
              <a:gd name="f120" fmla="val 7480"/>
              <a:gd name="f121" fmla="val 3050"/>
              <a:gd name="f122" fmla="val 7670"/>
              <a:gd name="f123" fmla="val 3310"/>
              <a:gd name="f124" fmla="val 11130"/>
              <a:gd name="f125" fmla="val 1910"/>
              <a:gd name="f126" fmla="val 11080"/>
              <a:gd name="f127" fmla="val 2160"/>
              <a:gd name="f128" fmla="val 11030"/>
              <a:gd name="f129" fmla="val 2400"/>
              <a:gd name="f130" fmla="val 14720"/>
              <a:gd name="f131" fmla="val 1400"/>
              <a:gd name="f132" fmla="val 14640"/>
              <a:gd name="f133" fmla="val 1720"/>
              <a:gd name="f134" fmla="val 14540"/>
              <a:gd name="f135" fmla="val 2010"/>
              <a:gd name="f136" fmla="val 19130"/>
              <a:gd name="f137" fmla="val 2890"/>
              <a:gd name="f138" fmla="val 19230"/>
              <a:gd name="f139" fmla="val 3290"/>
              <a:gd name="f140" fmla="val 19190"/>
              <a:gd name="f141" fmla="val 3380"/>
              <a:gd name="f142" fmla="val 20660"/>
              <a:gd name="f143" fmla="val 8170"/>
              <a:gd name="f144" fmla="val 20430"/>
              <a:gd name="f145" fmla="val 8620"/>
              <a:gd name="f146" fmla="val 20110"/>
              <a:gd name="f147" fmla="val 8990"/>
              <a:gd name="f148" fmla="val 18660"/>
              <a:gd name="f149" fmla="val 18740"/>
              <a:gd name="f150" fmla="val 14200"/>
              <a:gd name="f151" fmla="val 18280"/>
              <a:gd name="f152" fmla="val 12200"/>
              <a:gd name="f153" fmla="val 17000"/>
              <a:gd name="f154" fmla="val 11450"/>
              <a:gd name="f155" fmla="val 14320"/>
              <a:gd name="f156" fmla="val 17980"/>
              <a:gd name="f157" fmla="val 14350"/>
              <a:gd name="f158" fmla="val 17680"/>
              <a:gd name="f159" fmla="val 14370"/>
              <a:gd name="f160" fmla="val 17360"/>
              <a:gd name="f161" fmla="val 8220"/>
              <a:gd name="f162" fmla="val 8060"/>
              <a:gd name="f163" fmla="val 19250"/>
              <a:gd name="f164" fmla="val 7960"/>
              <a:gd name="f165" fmla="val 18950"/>
              <a:gd name="f166" fmla="val 7860"/>
              <a:gd name="f167" fmla="val 18640"/>
              <a:gd name="f168" fmla="val 3090"/>
              <a:gd name="f169" fmla="val 3280"/>
              <a:gd name="f170" fmla="val 17540"/>
              <a:gd name="f171" fmla="val 3460"/>
              <a:gd name="f172" fmla="val 17450"/>
              <a:gd name="f173" fmla="val 12900"/>
              <a:gd name="f174" fmla="val 1780"/>
              <a:gd name="f175" fmla="val 13130"/>
              <a:gd name="f176" fmla="val 2330"/>
              <a:gd name="f177" fmla="val 13040"/>
              <a:gd name="f178" fmla="*/ 1800 1800 1"/>
              <a:gd name="f179" fmla="+- 0 0 23592960"/>
              <a:gd name="f180" fmla="val 1800"/>
              <a:gd name="f181" fmla="*/ 1200 1200 1"/>
              <a:gd name="f182" fmla="val 1200"/>
              <a:gd name="f183" fmla="*/ 700 700 1"/>
              <a:gd name="f184" fmla="val 700"/>
              <a:gd name="f185" fmla="val -2147483647"/>
              <a:gd name="f186" fmla="*/ f5 1 21600"/>
              <a:gd name="f187" fmla="*/ f6 1 21600"/>
              <a:gd name="f188" fmla="*/ 0 f9 1"/>
              <a:gd name="f189" fmla="*/ f7 f2 1"/>
              <a:gd name="f190" fmla="*/ f179 f2 1"/>
              <a:gd name="f191" fmla="+- f8 0 f7"/>
              <a:gd name="f192" fmla="pin -2147483647 f0 2147483647"/>
              <a:gd name="f193" fmla="pin -2147483647 f1 2147483647"/>
              <a:gd name="f194" fmla="val f192"/>
              <a:gd name="f195" fmla="val f193"/>
              <a:gd name="f196" fmla="*/ f188 1 f4"/>
              <a:gd name="f197" fmla="*/ f189 1 f4"/>
              <a:gd name="f198" fmla="*/ f190 1 f4"/>
              <a:gd name="f199" fmla="*/ f191 1 21600"/>
              <a:gd name="f200" fmla="*/ f192 f186 1"/>
              <a:gd name="f201" fmla="*/ f193 f187 1"/>
              <a:gd name="f202" fmla="+- f194 0 10800"/>
              <a:gd name="f203" fmla="+- f195 0 10800"/>
              <a:gd name="f204" fmla="+- 0 0 f196"/>
              <a:gd name="f205" fmla="+- f197 0 f3"/>
              <a:gd name="f206" fmla="+- f198 0 f3"/>
              <a:gd name="f207" fmla="*/ 3000 f199 1"/>
              <a:gd name="f208" fmla="*/ 17110 f199 1"/>
              <a:gd name="f209" fmla="*/ 17330 f199 1"/>
              <a:gd name="f210" fmla="*/ 3320 f199 1"/>
              <a:gd name="f211" fmla="+- 0 0 f203"/>
              <a:gd name="f212" fmla="+- 0 0 f202"/>
              <a:gd name="f213" fmla="*/ f204 f2 1"/>
              <a:gd name="f214" fmla="+- f206 0 f205"/>
              <a:gd name="f215" fmla="*/ f207 1 f199"/>
              <a:gd name="f216" fmla="*/ f208 1 f199"/>
              <a:gd name="f217" fmla="*/ f210 1 f199"/>
              <a:gd name="f218" fmla="*/ f209 1 f199"/>
              <a:gd name="f219" fmla="*/ f213 1 f9"/>
              <a:gd name="f220" fmla="+- 0 0 f211"/>
              <a:gd name="f221" fmla="+- 0 0 f212"/>
              <a:gd name="f222" fmla="*/ f215 f186 1"/>
              <a:gd name="f223" fmla="*/ f216 f186 1"/>
              <a:gd name="f224" fmla="*/ f218 f187 1"/>
              <a:gd name="f225" fmla="*/ f217 f187 1"/>
              <a:gd name="f226" fmla="+- f219 0 f3"/>
              <a:gd name="f227" fmla="+- 0 0 f220"/>
              <a:gd name="f228" fmla="+- 0 0 f221"/>
              <a:gd name="f229" fmla="at2 f227 f228"/>
              <a:gd name="f230" fmla="+- f226 f3 0"/>
              <a:gd name="f231" fmla="+- f229 f3 0"/>
              <a:gd name="f232" fmla="*/ f230 f9 1"/>
              <a:gd name="f233" fmla="*/ f231 f9 1"/>
              <a:gd name="f234" fmla="*/ f232 1 f2"/>
              <a:gd name="f235" fmla="*/ f233 1 f2"/>
              <a:gd name="f236" fmla="+- 0 0 f234"/>
              <a:gd name="f237" fmla="+- 0 0 f235"/>
              <a:gd name="f238" fmla="+- 0 0 f236"/>
              <a:gd name="f239" fmla="val f237"/>
              <a:gd name="f240" fmla="*/ f238 f2 1"/>
              <a:gd name="f241" fmla="+- 0 0 f239"/>
              <a:gd name="f242" fmla="*/ f240 1 f9"/>
              <a:gd name="f243" fmla="*/ f241 f2 1"/>
              <a:gd name="f244" fmla="+- f242 0 f3"/>
              <a:gd name="f245" fmla="*/ f243 1 f9"/>
              <a:gd name="f246" fmla="cos 1 f244"/>
              <a:gd name="f247" fmla="sin 1 f244"/>
              <a:gd name="f248" fmla="+- f245 0 f3"/>
              <a:gd name="f249" fmla="+- 0 0 f246"/>
              <a:gd name="f250" fmla="+- 0 0 f247"/>
              <a:gd name="f251" fmla="+- 0 0 f249"/>
              <a:gd name="f252" fmla="+- 0 0 f250"/>
              <a:gd name="f253" fmla="+- f248 f3 0"/>
              <a:gd name="f254" fmla="val f251"/>
              <a:gd name="f255" fmla="val f252"/>
              <a:gd name="f256" fmla="*/ f253 f9 1"/>
              <a:gd name="f257" fmla="+- 0 0 f254"/>
              <a:gd name="f258" fmla="+- 0 0 f255"/>
              <a:gd name="f259" fmla="*/ f256 1 f2"/>
              <a:gd name="f260" fmla="*/ 1800 f257 1"/>
              <a:gd name="f261" fmla="*/ 1800 f258 1"/>
              <a:gd name="f262" fmla="*/ 1200 f257 1"/>
              <a:gd name="f263" fmla="*/ 1200 f258 1"/>
              <a:gd name="f264" fmla="*/ 700 f257 1"/>
              <a:gd name="f265" fmla="*/ 700 f258 1"/>
              <a:gd name="f266" fmla="+- 0 0 f259"/>
              <a:gd name="f267" fmla="*/ f260 f260 1"/>
              <a:gd name="f268" fmla="*/ f261 f261 1"/>
              <a:gd name="f269" fmla="*/ f262 f262 1"/>
              <a:gd name="f270" fmla="*/ f263 f263 1"/>
              <a:gd name="f271" fmla="*/ f264 f264 1"/>
              <a:gd name="f272" fmla="*/ f265 f265 1"/>
              <a:gd name="f273" fmla="+- 0 0 f266"/>
              <a:gd name="f274" fmla="+- f267 f268 0"/>
              <a:gd name="f275" fmla="+- f269 f270 0"/>
              <a:gd name="f276" fmla="+- f271 f272 0"/>
              <a:gd name="f277" fmla="*/ f273 f2 1"/>
              <a:gd name="f278" fmla="sqrt f274"/>
              <a:gd name="f279" fmla="sqrt f275"/>
              <a:gd name="f280" fmla="sqrt f276"/>
              <a:gd name="f281" fmla="*/ f277 1 f9"/>
              <a:gd name="f282" fmla="*/ f178 1 f278"/>
              <a:gd name="f283" fmla="*/ f181 1 f279"/>
              <a:gd name="f284" fmla="*/ f183 1 f280"/>
              <a:gd name="f285" fmla="+- f281 0 f3"/>
              <a:gd name="f286" fmla="*/ f257 f282 1"/>
              <a:gd name="f287" fmla="*/ f258 f282 1"/>
              <a:gd name="f288" fmla="*/ f257 f283 1"/>
              <a:gd name="f289" fmla="*/ f258 f283 1"/>
              <a:gd name="f290" fmla="*/ f257 f284 1"/>
              <a:gd name="f291" fmla="*/ f258 f284 1"/>
              <a:gd name="f292" fmla="sin 1 f285"/>
              <a:gd name="f293" fmla="cos 1 f285"/>
              <a:gd name="f294" fmla="+- 0 0 f292"/>
              <a:gd name="f295" fmla="+- 0 0 f293"/>
              <a:gd name="f296" fmla="+- f194 0 f290"/>
              <a:gd name="f297" fmla="+- f195 0 f291"/>
              <a:gd name="f298" fmla="+- 0 0 f294"/>
              <a:gd name="f299" fmla="+- 0 0 f295"/>
              <a:gd name="f300" fmla="val f298"/>
              <a:gd name="f301" fmla="val f299"/>
              <a:gd name="f302" fmla="+- 0 0 f300"/>
              <a:gd name="f303" fmla="+- 0 0 f301"/>
              <a:gd name="f304" fmla="*/ 10800 f302 1"/>
              <a:gd name="f305" fmla="*/ 10800 f303 1"/>
              <a:gd name="f306" fmla="+- f304 10800 0"/>
              <a:gd name="f307" fmla="+- f305 10800 0"/>
              <a:gd name="f308" fmla="*/ f304 1 12"/>
              <a:gd name="f309" fmla="*/ f305 1 12"/>
              <a:gd name="f310" fmla="+- f194 0 f306"/>
              <a:gd name="f311" fmla="+- f195 0 f307"/>
              <a:gd name="f312" fmla="*/ f310 1 3"/>
              <a:gd name="f313" fmla="*/ f311 1 3"/>
              <a:gd name="f314" fmla="*/ f310 2 1"/>
              <a:gd name="f315" fmla="*/ f311 2 1"/>
              <a:gd name="f316" fmla="*/ f314 1 3"/>
              <a:gd name="f317" fmla="*/ f315 1 3"/>
              <a:gd name="f318" fmla="+- f312 f306 0"/>
              <a:gd name="f319" fmla="+- f313 f307 0"/>
              <a:gd name="f320" fmla="+- f318 0 f308"/>
              <a:gd name="f321" fmla="+- f319 0 f309"/>
              <a:gd name="f322" fmla="+- f316 f306 0"/>
              <a:gd name="f323" fmla="+- f317 f307 0"/>
              <a:gd name="f324" fmla="+- f320 0 f286"/>
              <a:gd name="f325" fmla="+- f321 0 f287"/>
              <a:gd name="f326" fmla="+- f322 0 f288"/>
              <a:gd name="f327" fmla="+- f323 0 f289"/>
            </a:gdLst>
            <a:ahLst>
              <a:ahXY gdRefX="f0" minX="f185" maxX="f10" gdRefY="f1" minY="f185" maxY="f10">
                <a:pos x="f200" y="f201"/>
              </a:ahXY>
            </a:ahLst>
            <a:cxnLst>
              <a:cxn ang="3cd4">
                <a:pos x="hc" y="t"/>
              </a:cxn>
              <a:cxn ang="0">
                <a:pos x="r" y="vc"/>
              </a:cxn>
              <a:cxn ang="cd4">
                <a:pos x="hc" y="b"/>
              </a:cxn>
              <a:cxn ang="cd2">
                <a:pos x="l" y="vc"/>
              </a:cxn>
            </a:cxnLst>
            <a:rect l="f222" t="f225" r="f223" b="f224"/>
            <a:pathLst>
              <a:path w="21600" h="21600">
                <a:moveTo>
                  <a:pt x="f11" y="f12"/>
                </a:moveTo>
                <a:cubicBezTo>
                  <a:pt x="f13" y="f14"/>
                  <a:pt x="f15" y="f16"/>
                  <a:pt x="f17" y="f16"/>
                </a:cubicBezTo>
                <a:cubicBezTo>
                  <a:pt x="f18" y="f19"/>
                  <a:pt x="f20" y="f21"/>
                  <a:pt x="f22" y="f23"/>
                </a:cubicBezTo>
                <a:cubicBezTo>
                  <a:pt x="f24" y="f25"/>
                  <a:pt x="f26" y="f27"/>
                  <a:pt x="f28" y="f27"/>
                </a:cubicBezTo>
                <a:cubicBezTo>
                  <a:pt x="f29" y="f30"/>
                  <a:pt x="f31" y="f32"/>
                  <a:pt x="f33" y="f34"/>
                </a:cubicBezTo>
                <a:cubicBezTo>
                  <a:pt x="f35" y="f36"/>
                  <a:pt x="f37" y="f7"/>
                  <a:pt x="f38" y="f7"/>
                </a:cubicBezTo>
                <a:cubicBezTo>
                  <a:pt x="f39" y="f7"/>
                  <a:pt x="f40" y="f41"/>
                  <a:pt x="f42" y="f43"/>
                </a:cubicBezTo>
                <a:cubicBezTo>
                  <a:pt x="f44" y="f45"/>
                  <a:pt x="f46" y="f7"/>
                  <a:pt x="f47" y="f7"/>
                </a:cubicBezTo>
                <a:cubicBezTo>
                  <a:pt x="f48" y="f7"/>
                  <a:pt x="f49" y="f50"/>
                  <a:pt x="f51" y="f52"/>
                </a:cubicBezTo>
                <a:cubicBezTo>
                  <a:pt x="f53" y="f54"/>
                  <a:pt x="f55" y="f56"/>
                  <a:pt x="f55" y="f57"/>
                </a:cubicBezTo>
                <a:cubicBezTo>
                  <a:pt x="f55" y="f58"/>
                  <a:pt x="f59" y="f60"/>
                  <a:pt x="f61" y="f62"/>
                </a:cubicBezTo>
                <a:cubicBezTo>
                  <a:pt x="f63" y="f64"/>
                  <a:pt x="f8" y="f65"/>
                  <a:pt x="f8" y="f66"/>
                </a:cubicBezTo>
                <a:cubicBezTo>
                  <a:pt x="f8" y="f67"/>
                  <a:pt x="f68" y="f69"/>
                  <a:pt x="f70" y="f71"/>
                </a:cubicBezTo>
                <a:cubicBezTo>
                  <a:pt x="f70" y="f72"/>
                  <a:pt x="f73" y="f74"/>
                  <a:pt x="f75" y="f74"/>
                </a:cubicBezTo>
                <a:cubicBezTo>
                  <a:pt x="f76" y="f74"/>
                  <a:pt x="f77" y="f78"/>
                  <a:pt x="f79" y="f80"/>
                </a:cubicBezTo>
                <a:cubicBezTo>
                  <a:pt x="f81" y="f53"/>
                  <a:pt x="f82" y="f8"/>
                  <a:pt x="f83" y="f8"/>
                </a:cubicBezTo>
                <a:cubicBezTo>
                  <a:pt x="f84" y="f8"/>
                  <a:pt x="f85" y="f86"/>
                  <a:pt x="f87" y="f88"/>
                </a:cubicBezTo>
                <a:cubicBezTo>
                  <a:pt x="f89" y="f90"/>
                  <a:pt x="f91" y="f92"/>
                  <a:pt x="f93" y="f92"/>
                </a:cubicBezTo>
                <a:cubicBezTo>
                  <a:pt x="f94" y="f92"/>
                  <a:pt x="f95" y="f96"/>
                  <a:pt x="f97" y="f98"/>
                </a:cubicBezTo>
                <a:cubicBezTo>
                  <a:pt x="f99" y="f100"/>
                  <a:pt x="f101" y="f102"/>
                  <a:pt x="f101" y="f103"/>
                </a:cubicBezTo>
                <a:cubicBezTo>
                  <a:pt x="f101" y="f104"/>
                  <a:pt x="f30" y="f105"/>
                  <a:pt x="f106" y="f107"/>
                </a:cubicBezTo>
                <a:cubicBezTo>
                  <a:pt x="f108" y="f109"/>
                  <a:pt x="f7" y="f33"/>
                  <a:pt x="f7" y="f110"/>
                </a:cubicBezTo>
                <a:cubicBezTo>
                  <a:pt x="f7" y="f111"/>
                  <a:pt x="f112" y="f113"/>
                  <a:pt x="f11" y="f12"/>
                </a:cubicBezTo>
                <a:close/>
              </a:path>
              <a:path w="21600" h="21600" fill="none">
                <a:moveTo>
                  <a:pt x="f11" y="f12"/>
                </a:moveTo>
                <a:cubicBezTo>
                  <a:pt x="f19" y="f114"/>
                  <a:pt x="f115" y="f116"/>
                  <a:pt x="f117" y="f118"/>
                </a:cubicBezTo>
              </a:path>
              <a:path w="21600" h="21600" fill="none">
                <a:moveTo>
                  <a:pt x="f22" y="f23"/>
                </a:moveTo>
                <a:cubicBezTo>
                  <a:pt x="f60" y="f119"/>
                  <a:pt x="f120" y="f121"/>
                  <a:pt x="f122" y="f123"/>
                </a:cubicBezTo>
              </a:path>
              <a:path w="21600" h="21600" fill="none">
                <a:moveTo>
                  <a:pt x="f33" y="f34"/>
                </a:moveTo>
                <a:cubicBezTo>
                  <a:pt x="f124" y="f125"/>
                  <a:pt x="f126" y="f127"/>
                  <a:pt x="f128" y="f129"/>
                </a:cubicBezTo>
              </a:path>
              <a:path w="21600" h="21600" fill="none">
                <a:moveTo>
                  <a:pt x="f42" y="f43"/>
                </a:moveTo>
                <a:cubicBezTo>
                  <a:pt x="f130" y="f131"/>
                  <a:pt x="f132" y="f133"/>
                  <a:pt x="f134" y="f135"/>
                </a:cubicBezTo>
              </a:path>
              <a:path w="21600" h="21600" fill="none">
                <a:moveTo>
                  <a:pt x="f51" y="f52"/>
                </a:moveTo>
                <a:cubicBezTo>
                  <a:pt x="f136" y="f137"/>
                  <a:pt x="f138" y="f139"/>
                  <a:pt x="f140" y="f141"/>
                </a:cubicBezTo>
              </a:path>
              <a:path w="21600" h="21600" fill="none">
                <a:moveTo>
                  <a:pt x="f61" y="f62"/>
                </a:moveTo>
                <a:cubicBezTo>
                  <a:pt x="f142" y="f143"/>
                  <a:pt x="f144" y="f145"/>
                  <a:pt x="f146" y="f147"/>
                </a:cubicBezTo>
              </a:path>
              <a:path w="21600" h="21600" fill="none">
                <a:moveTo>
                  <a:pt x="f148" y="f71"/>
                </a:moveTo>
                <a:cubicBezTo>
                  <a:pt x="f149" y="f150"/>
                  <a:pt x="f151" y="f152"/>
                  <a:pt x="f153" y="f154"/>
                </a:cubicBezTo>
              </a:path>
              <a:path w="21600" h="21600" fill="none">
                <a:moveTo>
                  <a:pt x="f79" y="f80"/>
                </a:moveTo>
                <a:cubicBezTo>
                  <a:pt x="f155" y="f156"/>
                  <a:pt x="f157" y="f158"/>
                  <a:pt x="f159" y="f160"/>
                </a:cubicBezTo>
              </a:path>
              <a:path w="21600" h="21600" fill="none">
                <a:moveTo>
                  <a:pt x="f161" y="f88"/>
                </a:moveTo>
                <a:cubicBezTo>
                  <a:pt x="f162" y="f163"/>
                  <a:pt x="f164" y="f165"/>
                  <a:pt x="f166" y="f167"/>
                </a:cubicBezTo>
              </a:path>
              <a:path w="21600" h="21600" fill="none">
                <a:moveTo>
                  <a:pt x="f97" y="f98"/>
                </a:moveTo>
                <a:cubicBezTo>
                  <a:pt x="f168" y="f100"/>
                  <a:pt x="f169" y="f170"/>
                  <a:pt x="f171" y="f172"/>
                </a:cubicBezTo>
              </a:path>
              <a:path w="21600" h="21600" fill="none">
                <a:moveTo>
                  <a:pt x="f106" y="f107"/>
                </a:moveTo>
                <a:cubicBezTo>
                  <a:pt x="f131" y="f173"/>
                  <a:pt x="f174" y="f175"/>
                  <a:pt x="f176" y="f177"/>
                </a:cubicBezTo>
              </a:path>
              <a:path w="21600" h="21600">
                <a:moveTo>
                  <a:pt x="f324" y="f325"/>
                </a:moveTo>
                <a:arcTo wR="f180" hR="f180" stAng="f205" swAng="f214"/>
                <a:close/>
              </a:path>
              <a:path w="21600" h="21600">
                <a:moveTo>
                  <a:pt x="f326" y="f327"/>
                </a:moveTo>
                <a:arcTo wR="f182" hR="f182" stAng="f205" swAng="f214"/>
                <a:close/>
              </a:path>
              <a:path w="21600" h="21600">
                <a:moveTo>
                  <a:pt x="f296" y="f297"/>
                </a:moveTo>
                <a:arcTo wR="f184" hR="f184" stAng="f205" swAng="f214"/>
                <a:close/>
              </a:path>
            </a:pathLst>
          </a:custGeom>
          <a:solidFill>
            <a:srgbClr val="FFFFFF">
              <a:alpha val="0"/>
            </a:srgbClr>
          </a:solidFill>
          <a:ln w="35999">
            <a:solidFill>
              <a:srgbClr val="0070C0"/>
            </a:solidFill>
            <a:prstDash val="solid"/>
          </a:ln>
        </p:spPr>
        <p:txBody>
          <a:bodyPr vert="horz" wrap="none" lIns="97958" tIns="57141" rIns="97958" bIns="57141" anchor="ctr" anchorCtr="1" compatLnSpc="0"/>
          <a:lstStyle/>
          <a:p>
            <a:pPr algn="ctr" defTabSz="829369" hangingPunct="0">
              <a:defRPr sz="4400" b="0" i="0" u="none" strike="noStrike" kern="0" cap="none" spc="0" baseline="0">
                <a:solidFill>
                  <a:srgbClr val="FF950E"/>
                </a:solidFill>
                <a:uFillTx/>
                <a:latin typeface="Comic Sans MS" pitchFamily="66"/>
              </a:defRPr>
            </a:pPr>
            <a:r>
              <a:rPr lang="cs-CZ" sz="4000" kern="0">
                <a:solidFill>
                  <a:srgbClr val="0070C0"/>
                </a:solidFill>
                <a:latin typeface="Comic Sans MS" pitchFamily="66"/>
                <a:ea typeface="Lucida Sans Unicode" pitchFamily="2"/>
                <a:cs typeface="Mangal" pitchFamily="2"/>
              </a:rPr>
              <a:t>Děkuji za pomoc!</a:t>
            </a:r>
          </a:p>
        </p:txBody>
      </p:sp>
    </p:spTree>
    <p:extLst>
      <p:ext uri="{BB962C8B-B14F-4D97-AF65-F5344CB8AC3E}">
        <p14:creationId xmlns:p14="http://schemas.microsoft.com/office/powerpoint/2010/main" val="22329331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Class="entr"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0" fill="hold"/>
                                        <p:tgtEl>
                                          <p:spTgt spid="2"/>
                                        </p:tgtEl>
                                        <p:attrNameLst>
                                          <p:attrName>ppt_x</p:attrName>
                                        </p:attrNameLst>
                                      </p:cBhvr>
                                      <p:tavLst>
                                        <p:tav tm="0">
                                          <p:val>
                                            <p:strVal val="0-#ppt_w/2"/>
                                          </p:val>
                                        </p:tav>
                                        <p:tav tm="100000">
                                          <p:val>
                                            <p:strVal val="#ppt_x"/>
                                          </p:val>
                                        </p:tav>
                                      </p:tavLst>
                                    </p:anim>
                                    <p:anim calcmode="lin" valueType="num">
                                      <p:cBhvr>
                                        <p:cTn id="8" dur="5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xit" fill="hold" nodeType="clickEffect">
                                  <p:stCondLst>
                                    <p:cond delay="0"/>
                                  </p:stCondLst>
                                  <p:childTnLst>
                                    <p:anim calcmode="lin" valueType="num">
                                      <p:cBhvr>
                                        <p:cTn id="12" dur="500"/>
                                        <p:tgtEl>
                                          <p:spTgt spid="2"/>
                                        </p:tgtEl>
                                        <p:attrNameLst>
                                          <p:attrName>ppt_x</p:attrName>
                                        </p:attrNameLst>
                                      </p:cBhvr>
                                      <p:tavLst>
                                        <p:tav tm="0">
                                          <p:val>
                                            <p:strVal val="#ppt_x"/>
                                          </p:val>
                                        </p:tav>
                                        <p:tav tm="100000">
                                          <p:val>
                                            <p:strVal val="1+#ppt_w/2"/>
                                          </p:val>
                                        </p:tav>
                                      </p:tavLst>
                                    </p:anim>
                                    <p:anim calcmode="lin" valueType="num">
                                      <p:cBhvr>
                                        <p:cTn id="13" dur="500"/>
                                        <p:tgtEl>
                                          <p:spTgt spid="2"/>
                                        </p:tgtEl>
                                        <p:attrNameLst>
                                          <p:attrName>ppt_y</p:attrName>
                                        </p:attrNameLst>
                                      </p:cBhvr>
                                      <p:tavLst>
                                        <p:tav tm="0">
                                          <p:val>
                                            <p:strVal val="#ppt_y"/>
                                          </p:val>
                                        </p:tav>
                                        <p:tav tm="100000">
                                          <p:val>
                                            <p:strVal val="#ppt_y"/>
                                          </p:val>
                                        </p:tav>
                                      </p:tavLst>
                                    </p:anim>
                                    <p:set>
                                      <p:cBhvr>
                                        <p:cTn id="14" dur="1" fill="hold">
                                          <p:stCondLst>
                                            <p:cond delay="499"/>
                                          </p:stCondLst>
                                        </p:cTn>
                                        <p:tgtEl>
                                          <p:spTgt spid="2"/>
                                        </p:tgtEl>
                                        <p:attrNameLst>
                                          <p:attrName>style.visibility</p:attrName>
                                        </p:attrNameLst>
                                      </p:cBhvr>
                                      <p:to>
                                        <p:strVal val="hidden"/>
                                      </p:to>
                                    </p:set>
                                  </p:childTnLst>
                                </p:cTn>
                              </p:par>
                              <p:set>
                                <p:cBhvr>
                                  <p:cTn id="15" dur="1" fill="hold">
                                    <p:stCondLst>
                                      <p:cond delay="0"/>
                                    </p:stCondLst>
                                  </p:cTn>
                                  <p:tgtEl>
                                    <p:spTgt spid="3"/>
                                  </p:tgtEl>
                                  <p:attrNameLst>
                                    <p:attrName>style.visibility</p:attrName>
                                  </p:attrNameLst>
                                </p:cBhvr>
                                <p:to>
                                  <p:strVal val="hidden"/>
                                </p:to>
                              </p:set>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txBox="1">
            <a:spLocks noGrp="1"/>
          </p:cNvSpPr>
          <p:nvPr>
            <p:ph type="title"/>
          </p:nvPr>
        </p:nvSpPr>
        <p:spPr>
          <a:xfrm>
            <a:off x="1436756" y="4372163"/>
            <a:ext cx="6869040" cy="1142997"/>
          </a:xfrm>
        </p:spPr>
        <p:txBody>
          <a:bodyPr>
            <a:normAutofit fontScale="90000"/>
          </a:bodyPr>
          <a:lstStyle/>
          <a:p>
            <a:pPr lvl="0"/>
            <a:r>
              <a:rPr lang="cs-CZ" sz="2200"/>
              <a:t>Obrázky jsou z webové galerie</a:t>
            </a:r>
            <a:br>
              <a:rPr lang="cs-CZ" sz="2200"/>
            </a:br>
            <a:r>
              <a:rPr lang="cs-CZ" sz="2200"/>
              <a:t>http://office.microsoft.com/cs-cz/images/?CTT=6&amp;ver=14&amp;app=powerpnt.exe</a:t>
            </a:r>
            <a:br>
              <a:rPr lang="cs-CZ" sz="2200"/>
            </a:br>
            <a:endParaRPr lang="cs-CZ" sz="2200"/>
          </a:p>
        </p:txBody>
      </p:sp>
    </p:spTree>
    <p:extLst>
      <p:ext uri="{BB962C8B-B14F-4D97-AF65-F5344CB8AC3E}">
        <p14:creationId xmlns:p14="http://schemas.microsoft.com/office/powerpoint/2010/main" val="7240061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139</Words>
  <Application>Microsoft Office PowerPoint</Application>
  <PresentationFormat>Předvádění na obrazovce (4:3)</PresentationFormat>
  <Paragraphs>64</Paragraphs>
  <Slides>7</Slides>
  <Notes>6</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Obrázky jsou z webové galerie http://office.microsoft.com/cs-cz/images/?CTT=6&amp;ver=14&amp;app=powerpnt.exe </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1SLC</dc:creator>
  <cp:lastModifiedBy>ucitel</cp:lastModifiedBy>
  <cp:revision>2</cp:revision>
  <dcterms:created xsi:type="dcterms:W3CDTF">2011-03-10T10:00:06Z</dcterms:created>
  <dcterms:modified xsi:type="dcterms:W3CDTF">2011-09-23T09:07:24Z</dcterms:modified>
</cp:coreProperties>
</file>