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7FEECE4-B1FF-4A30-8D1D-6471723AD2A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10844FD-DFC8-4A02-BE69-0ECA500836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1543" y="2420888"/>
            <a:ext cx="7494873" cy="1470025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Pardubice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Spořilov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Autor: Mgr. Květuše Hurdová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 VY_32_INOVACE_ZEMĚPIS_6.EVROPA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Téma: EVROPA (Úvod do učiva)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Číslo projektu: CZ.1.07/1.4.00/21.2349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44095" cy="140900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83998" y="5517232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Tento materiál slouží k procvičení  a upevnění znalostí o nejdůležitějších zeměpisných místech Evropy, které by měl žák znát i bez použití mapy Evropy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4436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 – úvod do učiva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789040"/>
            <a:ext cx="7772400" cy="1199704"/>
          </a:xfrm>
        </p:spPr>
        <p:txBody>
          <a:bodyPr/>
          <a:lstStyle/>
          <a:p>
            <a:r>
              <a:rPr lang="cs-CZ" b="1" dirty="0" smtClean="0"/>
              <a:t>Pracovní list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2332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Evropa je v pořadí světadílů podle velikosti na ………. </a:t>
            </a:r>
            <a:r>
              <a:rPr lang="cs-CZ" sz="2400" dirty="0"/>
              <a:t>m</a:t>
            </a:r>
            <a:r>
              <a:rPr lang="cs-CZ" sz="2400" dirty="0" smtClean="0"/>
              <a:t>ístě.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Světadíly, které jsou k Evropě nejblíže, jsou …………a …………….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Břehy Evropy omývají ……………………. a …………………….oceán.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Nejvyšším pohořím Evropy jsou ……………. s nejvyšší horou ………………, která měří ………………. m. Na jihu Evropy se vyskytují i činné sopky. Nejvyšší a nejznámější je ………… na ostrově …………… . Na severu Evropy se nachází největší ostrov ……………… i největší poloostrov ………………………. Nejdelší řekou Evropy je ………………., která ústí do ………………………. </a:t>
            </a:r>
            <a:r>
              <a:rPr lang="cs-CZ" sz="2400" dirty="0"/>
              <a:t>m</a:t>
            </a:r>
            <a:r>
              <a:rPr lang="cs-CZ" sz="2400" dirty="0" smtClean="0"/>
              <a:t>oře. Největší jezero se jmenuje …………………… Evropu dělí od Afriky  ………………………………. průliv. Většina území Evropy patří do ...............................podnebného  pásu. 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Doplň v textu chybějící pojmy.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3909615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8352928" cy="4680520"/>
          </a:xfrm>
        </p:spPr>
        <p:txBody>
          <a:bodyPr>
            <a:normAutofit fontScale="92500"/>
          </a:bodyPr>
          <a:lstStyle/>
          <a:p>
            <a:pPr algn="l">
              <a:spcBef>
                <a:spcPts val="0"/>
              </a:spcBef>
            </a:pPr>
            <a:r>
              <a:rPr lang="cs-CZ" sz="2400" dirty="0" smtClean="0"/>
              <a:t>Evropa je v pořadí světadílů podle velikosti na </a:t>
            </a:r>
            <a:r>
              <a:rPr lang="cs-CZ" sz="2400" dirty="0" smtClean="0">
                <a:solidFill>
                  <a:srgbClr val="C00000"/>
                </a:solidFill>
              </a:rPr>
              <a:t>5.</a:t>
            </a:r>
            <a:r>
              <a:rPr lang="cs-CZ" sz="2400" dirty="0" smtClean="0"/>
              <a:t> místě.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/>
              <a:t>Světadíly, které jsou k Evropě nejblíže, jsou </a:t>
            </a:r>
            <a:r>
              <a:rPr lang="cs-CZ" sz="2400" dirty="0" smtClean="0">
                <a:solidFill>
                  <a:srgbClr val="C00000"/>
                </a:solidFill>
              </a:rPr>
              <a:t>Asie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C00000"/>
                </a:solidFill>
              </a:rPr>
              <a:t>Afrika</a:t>
            </a:r>
            <a:r>
              <a:rPr lang="cs-CZ" sz="2400" dirty="0" smtClean="0"/>
              <a:t>.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/>
              <a:t>Břehy Evropy omývají </a:t>
            </a:r>
            <a:r>
              <a:rPr lang="cs-CZ" sz="2400" dirty="0" smtClean="0">
                <a:solidFill>
                  <a:srgbClr val="C00000"/>
                </a:solidFill>
              </a:rPr>
              <a:t>Severní ledový </a:t>
            </a:r>
            <a:r>
              <a:rPr lang="cs-CZ" sz="2400" dirty="0" smtClean="0"/>
              <a:t>a </a:t>
            </a:r>
            <a:r>
              <a:rPr lang="cs-CZ" sz="2400" dirty="0" smtClean="0">
                <a:solidFill>
                  <a:srgbClr val="C00000"/>
                </a:solidFill>
              </a:rPr>
              <a:t>Atlantský oceán</a:t>
            </a:r>
            <a:r>
              <a:rPr lang="cs-CZ" sz="2400" dirty="0" smtClean="0"/>
              <a:t>.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/>
              <a:t>Nejvyšším pohořím Evropy jsou </a:t>
            </a:r>
            <a:r>
              <a:rPr lang="cs-CZ" sz="2400" dirty="0" smtClean="0">
                <a:solidFill>
                  <a:srgbClr val="C00000"/>
                </a:solidFill>
              </a:rPr>
              <a:t>Alpy</a:t>
            </a:r>
            <a:r>
              <a:rPr lang="cs-CZ" sz="2400" dirty="0" smtClean="0"/>
              <a:t> s nejvyšší horou </a:t>
            </a:r>
            <a:r>
              <a:rPr lang="cs-CZ" sz="2400" dirty="0" err="1" smtClean="0">
                <a:solidFill>
                  <a:srgbClr val="C00000"/>
                </a:solidFill>
              </a:rPr>
              <a:t>Mt</a:t>
            </a:r>
            <a:r>
              <a:rPr lang="cs-CZ" sz="2400" dirty="0" smtClean="0">
                <a:solidFill>
                  <a:srgbClr val="C00000"/>
                </a:solidFill>
              </a:rPr>
              <a:t>. </a:t>
            </a:r>
            <a:r>
              <a:rPr lang="cs-CZ" sz="2400" dirty="0" err="1" smtClean="0">
                <a:solidFill>
                  <a:srgbClr val="C00000"/>
                </a:solidFill>
              </a:rPr>
              <a:t>Blanc</a:t>
            </a:r>
            <a:r>
              <a:rPr lang="cs-CZ" sz="2400" dirty="0" smtClean="0"/>
              <a:t>, která měří </a:t>
            </a:r>
            <a:r>
              <a:rPr lang="cs-CZ" sz="2400" dirty="0" smtClean="0">
                <a:solidFill>
                  <a:srgbClr val="C00000"/>
                </a:solidFill>
              </a:rPr>
              <a:t>4810 </a:t>
            </a:r>
            <a:r>
              <a:rPr lang="cs-CZ" sz="2400" dirty="0" smtClean="0"/>
              <a:t>m. Na jihu Evropy se vyskytují i činné sopky. Nejvyšší a nejznámější je </a:t>
            </a:r>
            <a:r>
              <a:rPr lang="cs-CZ" sz="2400" dirty="0" smtClean="0">
                <a:solidFill>
                  <a:srgbClr val="C00000"/>
                </a:solidFill>
              </a:rPr>
              <a:t>Etna</a:t>
            </a:r>
            <a:r>
              <a:rPr lang="cs-CZ" sz="2400" dirty="0" smtClean="0"/>
              <a:t> na ostrově </a:t>
            </a:r>
            <a:r>
              <a:rPr lang="cs-CZ" sz="2400" dirty="0" smtClean="0">
                <a:solidFill>
                  <a:srgbClr val="C00000"/>
                </a:solidFill>
              </a:rPr>
              <a:t>Sicílie</a:t>
            </a:r>
            <a:r>
              <a:rPr lang="cs-CZ" sz="2400" dirty="0" smtClean="0"/>
              <a:t> . Na severu Evropy se nachází největší ostrov </a:t>
            </a:r>
            <a:r>
              <a:rPr lang="cs-CZ" sz="2400" dirty="0" smtClean="0">
                <a:solidFill>
                  <a:srgbClr val="C00000"/>
                </a:solidFill>
              </a:rPr>
              <a:t>Island</a:t>
            </a:r>
            <a:r>
              <a:rPr lang="cs-CZ" sz="2400" dirty="0" smtClean="0"/>
              <a:t> i největší poloostrov  </a:t>
            </a:r>
            <a:r>
              <a:rPr lang="cs-CZ" sz="2400" dirty="0" smtClean="0">
                <a:solidFill>
                  <a:srgbClr val="C00000"/>
                </a:solidFill>
              </a:rPr>
              <a:t>Pyrenejský</a:t>
            </a:r>
            <a:r>
              <a:rPr lang="cs-CZ" sz="2400" dirty="0" smtClean="0"/>
              <a:t>. Nejdelší řekou Evropy je </a:t>
            </a:r>
            <a:r>
              <a:rPr lang="cs-CZ" sz="2400" dirty="0" smtClean="0">
                <a:solidFill>
                  <a:srgbClr val="C00000"/>
                </a:solidFill>
              </a:rPr>
              <a:t>Volha</a:t>
            </a:r>
            <a:r>
              <a:rPr lang="cs-CZ" sz="2400" dirty="0" smtClean="0"/>
              <a:t>, která ústí do </a:t>
            </a:r>
            <a:r>
              <a:rPr lang="cs-CZ" sz="2400" dirty="0" smtClean="0">
                <a:solidFill>
                  <a:srgbClr val="C00000"/>
                </a:solidFill>
              </a:rPr>
              <a:t>Kaspického</a:t>
            </a:r>
            <a:r>
              <a:rPr lang="cs-CZ" sz="2400" dirty="0" smtClean="0"/>
              <a:t> moře. Největší jezero se jmenuje </a:t>
            </a:r>
            <a:r>
              <a:rPr lang="cs-CZ" sz="2400" dirty="0" smtClean="0">
                <a:solidFill>
                  <a:srgbClr val="C00000"/>
                </a:solidFill>
              </a:rPr>
              <a:t>Ladožské. </a:t>
            </a:r>
            <a:r>
              <a:rPr lang="cs-CZ" sz="2400" dirty="0" smtClean="0"/>
              <a:t>Evropu dělí od Afriky  </a:t>
            </a:r>
            <a:r>
              <a:rPr lang="cs-CZ" sz="2400" dirty="0" smtClean="0">
                <a:solidFill>
                  <a:srgbClr val="C00000"/>
                </a:solidFill>
              </a:rPr>
              <a:t>Gibraltarský</a:t>
            </a:r>
            <a:r>
              <a:rPr lang="cs-CZ" sz="2400" dirty="0" smtClean="0"/>
              <a:t> průliv. Většina území Evropy patří do </a:t>
            </a:r>
            <a:r>
              <a:rPr lang="cs-CZ" sz="2400" dirty="0" smtClean="0">
                <a:solidFill>
                  <a:srgbClr val="C00000"/>
                </a:solidFill>
              </a:rPr>
              <a:t>severního mírného </a:t>
            </a:r>
            <a:r>
              <a:rPr lang="cs-CZ" sz="2400" dirty="0" smtClean="0"/>
              <a:t>podnebného  pásu.</a:t>
            </a:r>
          </a:p>
          <a:p>
            <a:pPr algn="l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0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Správné řešení: </a:t>
            </a:r>
            <a:endParaRPr lang="cs-CZ" sz="2800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10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149</TotalTime>
  <Words>275</Words>
  <Application>Microsoft Office PowerPoint</Application>
  <PresentationFormat>Předvádění na obrazovce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Název školy: Základní škola Pardubice – Spořilov Autor: Mgr. Květuše Hurdová Název: VY_32_INOVACE_ZEMĚPIS_6.EVROPA Téma: EVROPA (Úvod do učiva) Číslo projektu: CZ.1.07/1.4.00/21.2349</vt:lpstr>
      <vt:lpstr>Evropa – úvod do učiva</vt:lpstr>
      <vt:lpstr>Doplň v textu chybějící pojmy.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Květuše Hurdová</dc:creator>
  <cp:lastModifiedBy>Květuše Hurdová</cp:lastModifiedBy>
  <cp:revision>7</cp:revision>
  <dcterms:created xsi:type="dcterms:W3CDTF">2011-11-20T11:20:47Z</dcterms:created>
  <dcterms:modified xsi:type="dcterms:W3CDTF">2011-11-20T13:50:13Z</dcterms:modified>
</cp:coreProperties>
</file>