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9" r:id="rId2"/>
    <p:sldId id="256" r:id="rId3"/>
    <p:sldId id="258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A47B2-4FC6-47A2-8985-8EFEC7E88815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F75017A-AE7E-4906-9A61-DBFF7A2A80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A47B2-4FC6-47A2-8985-8EFEC7E88815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F75017A-AE7E-4906-9A61-DBFF7A2A80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A47B2-4FC6-47A2-8985-8EFEC7E88815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5017A-AE7E-4906-9A61-DBFF7A2A80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A47B2-4FC6-47A2-8985-8EFEC7E88815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5017A-AE7E-4906-9A61-DBFF7A2A80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A47B2-4FC6-47A2-8985-8EFEC7E88815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F75017A-AE7E-4906-9A61-DBFF7A2A80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A47B2-4FC6-47A2-8985-8EFEC7E88815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5017A-AE7E-4906-9A61-DBFF7A2A80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A47B2-4FC6-47A2-8985-8EFEC7E88815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5017A-AE7E-4906-9A61-DBFF7A2A80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A47B2-4FC6-47A2-8985-8EFEC7E88815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5017A-AE7E-4906-9A61-DBFF7A2A80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A47B2-4FC6-47A2-8985-8EFEC7E88815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5017A-AE7E-4906-9A61-DBFF7A2A80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A47B2-4FC6-47A2-8985-8EFEC7E88815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5017A-AE7E-4906-9A61-DBFF7A2A80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A47B2-4FC6-47A2-8985-8EFEC7E88815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5017A-AE7E-4906-9A61-DBFF7A2A80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29A47B2-4FC6-47A2-8985-8EFEC7E88815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F75017A-AE7E-4906-9A61-DBFF7A2A80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476672"/>
            <a:ext cx="6192688" cy="1409007"/>
          </a:xfrm>
        </p:spPr>
      </p:pic>
      <p:sp>
        <p:nvSpPr>
          <p:cNvPr id="6" name="TextovéPole 5"/>
          <p:cNvSpPr txBox="1"/>
          <p:nvPr/>
        </p:nvSpPr>
        <p:spPr>
          <a:xfrm>
            <a:off x="971600" y="2132856"/>
            <a:ext cx="6984776" cy="163121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Název školy: Základní škola Pardubice –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Spořilov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Autor: Mgr. Květuše Hurdová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Název: VY_32_INOVACE_ZEMĚPIS_7.PLANETA ZEMĚ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Téma: Planeta Země (Měsíc-přirozená družice Země)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Číslo projektu: CZ.1.07/1.4.00/21.2349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4382914"/>
            <a:ext cx="7056784" cy="163121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Anotace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Tento materiál seznamuje žáky s přirozenou družicí Země -   Měsícem. Posoudí vztah mezi Zemí a Měsícem, seznámí se s polohou, povrchem a pohyby Měsíce. Samostatně vypracují zadané úkoly</a:t>
            </a:r>
          </a:p>
        </p:txBody>
      </p:sp>
    </p:spTree>
    <p:extLst>
      <p:ext uri="{BB962C8B-B14F-4D97-AF65-F5344CB8AC3E}">
        <p14:creationId xmlns:p14="http://schemas.microsoft.com/office/powerpoint/2010/main" xmlns="" val="3245947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PLANETA  ZEMĚ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Měsíc – přirozená družice Země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8259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Měsíc – přirozená družice Země</a:t>
            </a:r>
            <a:endParaRPr lang="cs-CZ" sz="28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030019"/>
          </a:xfrm>
        </p:spPr>
        <p:txBody>
          <a:bodyPr>
            <a:normAutofit fontScale="92500"/>
          </a:bodyPr>
          <a:lstStyle/>
          <a:p>
            <a:pPr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zdálenost Země – Měsíc je 384 000 km</a:t>
            </a:r>
          </a:p>
          <a:p>
            <a:pPr>
              <a:buFontTx/>
              <a:buChar char="-"/>
            </a:pPr>
            <a:r>
              <a:rPr lang="cs-CZ" sz="2800" u="sng" dirty="0" smtClean="0"/>
              <a:t>2 základní pohyby</a:t>
            </a:r>
            <a:r>
              <a:rPr lang="cs-CZ" sz="2800" dirty="0" smtClean="0"/>
              <a:t>: </a:t>
            </a:r>
            <a:r>
              <a:rPr lang="cs-CZ" sz="2600" dirty="0" smtClean="0"/>
              <a:t>jedno otočení </a:t>
            </a:r>
            <a:r>
              <a:rPr lang="cs-CZ" sz="2600" b="1" dirty="0" smtClean="0"/>
              <a:t>kolem vlastní osy </a:t>
            </a:r>
            <a:r>
              <a:rPr lang="cs-CZ" sz="2600" dirty="0" smtClean="0"/>
              <a:t>trvá</a:t>
            </a:r>
            <a:r>
              <a:rPr lang="cs-CZ" sz="2600" u="sng" dirty="0" smtClean="0"/>
              <a:t> </a:t>
            </a:r>
            <a:r>
              <a:rPr lang="cs-CZ" sz="2600" dirty="0" smtClean="0"/>
              <a:t>stejně dlouho jako jeho </a:t>
            </a:r>
            <a:r>
              <a:rPr lang="cs-CZ" sz="2600" b="1" dirty="0" smtClean="0"/>
              <a:t>oběh kolem Země</a:t>
            </a:r>
            <a:r>
              <a:rPr lang="cs-CZ" sz="2600" dirty="0" smtClean="0"/>
              <a:t> = 28 dní</a:t>
            </a:r>
          </a:p>
          <a:p>
            <a:pPr>
              <a:buFontTx/>
              <a:buChar char="-"/>
            </a:pPr>
            <a:r>
              <a:rPr lang="cs-CZ" sz="2600" dirty="0" smtClean="0"/>
              <a:t>Měsíc je k Zemi přikloněn stále </a:t>
            </a:r>
            <a:r>
              <a:rPr lang="cs-CZ" sz="2600" u="sng" dirty="0" smtClean="0"/>
              <a:t>stejnou</a:t>
            </a:r>
            <a:r>
              <a:rPr lang="cs-CZ" sz="2600" dirty="0" smtClean="0"/>
              <a:t> stranou</a:t>
            </a:r>
          </a:p>
          <a:p>
            <a:pPr>
              <a:buFontTx/>
              <a:buChar char="-"/>
            </a:pPr>
            <a:r>
              <a:rPr lang="cs-CZ" sz="2600" u="sng" dirty="0"/>
              <a:t>p</a:t>
            </a:r>
            <a:r>
              <a:rPr lang="cs-CZ" sz="2600" u="sng" dirty="0" smtClean="0"/>
              <a:t>ovrch</a:t>
            </a:r>
            <a:r>
              <a:rPr lang="cs-CZ" sz="2600" dirty="0" smtClean="0"/>
              <a:t> Měsíce: plošiny, krátery (mají své názvy)</a:t>
            </a:r>
          </a:p>
          <a:p>
            <a:pPr>
              <a:buFontTx/>
              <a:buChar char="-"/>
            </a:pPr>
            <a:r>
              <a:rPr lang="cs-CZ" sz="2600" u="sng" dirty="0"/>
              <a:t>t</a:t>
            </a:r>
            <a:r>
              <a:rPr lang="cs-CZ" sz="2600" u="sng" dirty="0" smtClean="0"/>
              <a:t>eplotní poměry</a:t>
            </a:r>
            <a:r>
              <a:rPr lang="cs-CZ" sz="2600" dirty="0" smtClean="0"/>
              <a:t>: až +130°C (den), až  - 170°C (noc)</a:t>
            </a:r>
          </a:p>
          <a:p>
            <a:pPr>
              <a:buFontTx/>
              <a:buChar char="-"/>
            </a:pPr>
            <a:r>
              <a:rPr lang="cs-CZ" sz="2600" dirty="0"/>
              <a:t>ž</a:t>
            </a:r>
            <a:r>
              <a:rPr lang="cs-CZ" sz="2600" dirty="0" smtClean="0"/>
              <a:t>ivot na Měsíci nebyl zatím prokázán</a:t>
            </a:r>
          </a:p>
          <a:p>
            <a:pPr>
              <a:buFontTx/>
              <a:buChar char="-"/>
            </a:pPr>
            <a:r>
              <a:rPr lang="cs-CZ" sz="2600" dirty="0" smtClean="0"/>
              <a:t>v roce 1969 přistáli Američané na Měsíci (Apollo 11)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400" b="1" u="sng" dirty="0" smtClean="0">
                <a:solidFill>
                  <a:srgbClr val="FF0000"/>
                </a:solidFill>
              </a:rPr>
              <a:t>Úkol č. 1</a:t>
            </a:r>
            <a:r>
              <a:rPr lang="cs-CZ" sz="2400" dirty="0" smtClean="0"/>
              <a:t>: </a:t>
            </a:r>
            <a:r>
              <a:rPr lang="cs-CZ" sz="2600" dirty="0" smtClean="0"/>
              <a:t>  Vyjmenuj a zakresli 4 fáze (podoby) Měsíce.</a:t>
            </a:r>
          </a:p>
          <a:p>
            <a:pPr marL="0" indent="0">
              <a:buNone/>
            </a:pPr>
            <a:r>
              <a:rPr lang="cs-CZ" sz="2800" dirty="0" smtClean="0"/>
              <a:t>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765706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640960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Přirozené družice</a:t>
            </a:r>
          </a:p>
          <a:p>
            <a:pPr>
              <a:buFontTx/>
              <a:buChar char="-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obíhají kolem svých planet a spolu s nimi krouží kolem Slunce</a:t>
            </a:r>
          </a:p>
          <a:p>
            <a:pPr marL="0" indent="0">
              <a:buNone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Úkol č. 2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 S pomocí atlasu vyhledej počty přirozených družic všech planet ve sluneční soustavě.</a:t>
            </a: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Umělé družice</a:t>
            </a:r>
          </a:p>
          <a:p>
            <a:pPr>
              <a:buFontTx/>
              <a:buChar char="-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sestrojil je člověk, krouží kolem Země</a:t>
            </a:r>
          </a:p>
          <a:p>
            <a:pPr>
              <a:buFontTx/>
              <a:buChar char="-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600" smtClean="0">
                <a:latin typeface="Arial" pitchFamily="34" charset="0"/>
                <a:cs typeface="Arial" pitchFamily="34" charset="0"/>
              </a:rPr>
              <a:t>sou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bez lidské posádky (automatické)</a:t>
            </a:r>
          </a:p>
          <a:p>
            <a:pPr>
              <a:buFontTx/>
              <a:buChar char="-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Úkol č. 3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 Urči alespoň 3 důvody, pro které byly sestrojeny.</a:t>
            </a:r>
            <a:endParaRPr lang="cs-CZ" sz="2400" b="1" u="sng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3586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49</TotalTime>
  <Words>234</Words>
  <Application>Microsoft Office PowerPoint</Application>
  <PresentationFormat>Předvádění na obrazovce (4:3)</PresentationFormat>
  <Paragraphs>31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Cesta</vt:lpstr>
      <vt:lpstr>Snímek 1</vt:lpstr>
      <vt:lpstr>PLANETA  ZEMĚ</vt:lpstr>
      <vt:lpstr>Měsíc – přirozená družice Země</vt:lpstr>
      <vt:lpstr>Snímek 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PLANETA  ZEMĚ</dc:title>
  <dc:creator>Květuše Hurdová</dc:creator>
  <cp:lastModifiedBy>Dum</cp:lastModifiedBy>
  <cp:revision>7</cp:revision>
  <dcterms:created xsi:type="dcterms:W3CDTF">2011-11-20T13:51:48Z</dcterms:created>
  <dcterms:modified xsi:type="dcterms:W3CDTF">2014-04-02T12:59:05Z</dcterms:modified>
</cp:coreProperties>
</file>