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67D8C-6D13-4F2A-B7E2-F84CE9AF015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0BC59-5261-439C-BA21-893496614BB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67D8C-6D13-4F2A-B7E2-F84CE9AF015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0BC59-5261-439C-BA21-893496614B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67D8C-6D13-4F2A-B7E2-F84CE9AF015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0BC59-5261-439C-BA21-893496614BB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67D8C-6D13-4F2A-B7E2-F84CE9AF015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0BC59-5261-439C-BA21-893496614B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67D8C-6D13-4F2A-B7E2-F84CE9AF015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0BC59-5261-439C-BA21-893496614BB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67D8C-6D13-4F2A-B7E2-F84CE9AF015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0BC59-5261-439C-BA21-893496614B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67D8C-6D13-4F2A-B7E2-F84CE9AF015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0BC59-5261-439C-BA21-893496614B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67D8C-6D13-4F2A-B7E2-F84CE9AF015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0BC59-5261-439C-BA21-893496614BB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67D8C-6D13-4F2A-B7E2-F84CE9AF015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0BC59-5261-439C-BA21-893496614B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67D8C-6D13-4F2A-B7E2-F84CE9AF015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0BC59-5261-439C-BA21-893496614B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67D8C-6D13-4F2A-B7E2-F84CE9AF015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0BC59-5261-439C-BA21-893496614B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7667D8C-6D13-4F2A-B7E2-F84CE9AF015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DC0BC59-5261-439C-BA21-893496614B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548680"/>
            <a:ext cx="6264696" cy="1409007"/>
          </a:xfrm>
        </p:spPr>
      </p:pic>
      <p:sp>
        <p:nvSpPr>
          <p:cNvPr id="5" name="TextovéPole 4"/>
          <p:cNvSpPr txBox="1"/>
          <p:nvPr/>
        </p:nvSpPr>
        <p:spPr>
          <a:xfrm>
            <a:off x="1187624" y="2564904"/>
            <a:ext cx="7056784" cy="1477328"/>
          </a:xfrm>
          <a:prstGeom prst="rect">
            <a:avLst/>
          </a:prstGeom>
          <a:solidFill>
            <a:srgbClr val="FFC000">
              <a:tint val="66000"/>
              <a:satMod val="160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 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 Mgr. Květuše Hurdová</a:t>
            </a:r>
          </a:p>
          <a:p>
            <a:r>
              <a:rPr lang="cs-CZ" dirty="0" smtClean="0"/>
              <a:t>Název: VY_32_INOVACE_ZEMĚPIS_8.AFRIKA</a:t>
            </a:r>
          </a:p>
          <a:p>
            <a:r>
              <a:rPr lang="cs-CZ" dirty="0" smtClean="0"/>
              <a:t>Téma: AFRIKA (Úvod do učiva)</a:t>
            </a:r>
          </a:p>
          <a:p>
            <a:r>
              <a:rPr lang="cs-CZ" dirty="0" smtClean="0"/>
              <a:t>Číslo projektu: CZ.1.07/1.4.00/21.2349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4637939"/>
            <a:ext cx="7056784" cy="132343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600" u="sng" dirty="0" smtClean="0"/>
              <a:t>Anotace</a:t>
            </a:r>
            <a:r>
              <a:rPr lang="cs-CZ" sz="1600" dirty="0" smtClean="0"/>
              <a:t>:</a:t>
            </a:r>
          </a:p>
          <a:p>
            <a:r>
              <a:rPr lang="cs-CZ" sz="1600" dirty="0" smtClean="0"/>
              <a:t>Materiál slouží k seznámení žáků s polohou Afriky. Žáci s pomocí glóbusu nebo mapy určují její polohu vzhledem k sousedním kontinentům, oceánům a k zemským polokoulím. Porovnají rozlohu Afriky s rozlohou ostatních světadílů.  Součástí materiálu je zábavná zeměpisná soutěž.</a:t>
            </a:r>
          </a:p>
        </p:txBody>
      </p:sp>
    </p:spTree>
    <p:extLst>
      <p:ext uri="{BB962C8B-B14F-4D97-AF65-F5344CB8AC3E}">
        <p14:creationId xmlns:p14="http://schemas.microsoft.com/office/powerpoint/2010/main" xmlns="" val="1454948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AFRIKA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AFRIKA – úvod do učiva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9504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Poloha Afriky</a:t>
            </a:r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Vyhledej v atlase světa informace o poloze Afriky.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Které oceány omývají břehy Afriky?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Ke kterým světadílům má Afrika nejblíže a co ji od těchto světadílů odděluje?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Jaká je rozloha Afriky a pořadí mezi světadíly?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Jaká je členitost pobřeží? Vyhledej největší ostrov, poloostrov a záliv.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Vyhledej krajní body afrického kontinentu a pokus se určit jejich zeměpisné souřadnice.</a:t>
            </a:r>
          </a:p>
          <a:p>
            <a:pPr marL="457200" indent="-457200">
              <a:buAutoNum type="arabicPeriod"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2624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Zeměpisná soutěž</a:t>
            </a:r>
            <a:endParaRPr lang="cs-CZ" sz="2400" b="1" u="sng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Kdo doplní jako první zeměpisné pojmy, které chybí ve dvojici slov?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(Kdo si poradí i bez mapy Afriky?)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Rudé …………………	6. Kilimandžáro …………….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Atlas …………………	7. Sahara …………………….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Suezský ……………...	8. Madagaskar ………………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Indický ……………….	9. Gibraltarský ……………….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Kanárské …………….	10. Zelený ……………………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4426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Zeměpisná soutěž - řešení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Rudé 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moře		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6. Kilimandžáro - 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hora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Atlas – 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pohoří		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7. Sahara - 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poušť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Suezský 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průplav	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8. Madagaskar - 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ostrov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Indický 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oceán		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9. Gibraltarský 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průliv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Kanárské 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ostrovy	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10. Zelený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mys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65853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44</TotalTime>
  <Words>179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Přehlednost</vt:lpstr>
      <vt:lpstr>Snímek 1</vt:lpstr>
      <vt:lpstr>AFRIKA</vt:lpstr>
      <vt:lpstr>Poloha Afriky</vt:lpstr>
      <vt:lpstr>Zeměpisná soutěž</vt:lpstr>
      <vt:lpstr>Zeměpisná soutěž - řešení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Květuše Hurdová</dc:creator>
  <cp:lastModifiedBy>Dum</cp:lastModifiedBy>
  <cp:revision>6</cp:revision>
  <dcterms:created xsi:type="dcterms:W3CDTF">2011-11-20T14:52:32Z</dcterms:created>
  <dcterms:modified xsi:type="dcterms:W3CDTF">2014-04-02T12:57:41Z</dcterms:modified>
</cp:coreProperties>
</file>