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6E69905-2F04-4887-95EE-D65916F1B4F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2A9967E-64A2-43A8-B6E2-CB58BF7A51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69905-2F04-4887-95EE-D65916F1B4F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967E-64A2-43A8-B6E2-CB58BF7A5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46E69905-2F04-4887-95EE-D65916F1B4F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F2A9967E-64A2-43A8-B6E2-CB58BF7A5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69905-2F04-4887-95EE-D65916F1B4F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967E-64A2-43A8-B6E2-CB58BF7A5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69905-2F04-4887-95EE-D65916F1B4F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9967E-64A2-43A8-B6E2-CB58BF7A5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69905-2F04-4887-95EE-D65916F1B4F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967E-64A2-43A8-B6E2-CB58BF7A5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69905-2F04-4887-95EE-D65916F1B4F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967E-64A2-43A8-B6E2-CB58BF7A5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69905-2F04-4887-95EE-D65916F1B4F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2A9967E-64A2-43A8-B6E2-CB58BF7A5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69905-2F04-4887-95EE-D65916F1B4F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967E-64A2-43A8-B6E2-CB58BF7A5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69905-2F04-4887-95EE-D65916F1B4F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967E-64A2-43A8-B6E2-CB58BF7A5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69905-2F04-4887-95EE-D65916F1B4F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967E-64A2-43A8-B6E2-CB58BF7A5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46E69905-2F04-4887-95EE-D65916F1B4F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2A9967E-64A2-43A8-B6E2-CB58BF7A5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82706" y="2276872"/>
            <a:ext cx="7594612" cy="1728192"/>
          </a:xfr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Název školy: Základní škola Pardubice – </a:t>
            </a:r>
            <a:r>
              <a:rPr lang="cs-CZ" sz="2000" dirty="0" err="1" smtClean="0"/>
              <a:t>Spořilov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Autor: Mgr. Květuše Hurdová</a:t>
            </a:r>
            <a:br>
              <a:rPr lang="cs-CZ" sz="2000" dirty="0" smtClean="0"/>
            </a:br>
            <a:r>
              <a:rPr lang="cs-CZ" sz="2000" dirty="0" smtClean="0"/>
              <a:t>Název: VY_32_INOVACE_ZEMĚPIS_9.KULTURNÍ ROZMANITOST LIDSTVA</a:t>
            </a:r>
            <a:br>
              <a:rPr lang="cs-CZ" sz="2000" dirty="0" smtClean="0"/>
            </a:br>
            <a:r>
              <a:rPr lang="cs-CZ" sz="2000" dirty="0" smtClean="0"/>
              <a:t>Téma: Kulturní rozmanitost lidstva (Od etnika ke globálnímu společenství)</a:t>
            </a:r>
            <a:br>
              <a:rPr lang="cs-CZ" sz="2000" dirty="0" smtClean="0"/>
            </a:br>
            <a:r>
              <a:rPr lang="cs-CZ" sz="2000" dirty="0" smtClean="0"/>
              <a:t>Číslo projektu: CZ.1.07/1.4.00/21.2349</a:t>
            </a:r>
            <a:br>
              <a:rPr lang="cs-CZ" sz="2000" dirty="0" smtClean="0"/>
            </a:b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4293096"/>
            <a:ext cx="6872808" cy="1343000"/>
          </a:xfrm>
          <a:gradFill flip="none" rotWithShape="1">
            <a:gsLst>
              <a:gs pos="0">
                <a:schemeClr val="accent6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6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6">
                  <a:lumMod val="60000"/>
                  <a:lumOff val="40000"/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>
            <a:normAutofit lnSpcReduction="10000"/>
          </a:bodyPr>
          <a:lstStyle/>
          <a:p>
            <a:pPr algn="l">
              <a:spcBef>
                <a:spcPts val="0"/>
              </a:spcBef>
            </a:pP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algn="l">
              <a:spcBef>
                <a:spcPts val="0"/>
              </a:spcBef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Tento materiál slouží k seznámení žáků s vývojem formování společenství lidí od vzniku původních kmenů do současnosti. Stručně charakterizuje obecně užívané pojmy k danému tématu.</a:t>
            </a:r>
          </a:p>
          <a:p>
            <a:pPr algn="l">
              <a:spcBef>
                <a:spcPts val="0"/>
              </a:spcBef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Součástí je samostatná práce žáků ve skupinách.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548680"/>
            <a:ext cx="5904656" cy="140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46291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221088"/>
            <a:ext cx="6400800" cy="792088"/>
          </a:xfr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txBody>
          <a:bodyPr>
            <a:normAutofit fontScale="925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Od etnika ke globálnímu společenství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600" dirty="0" smtClean="0"/>
              <a:t>KULTURNÍ ROZMANITOST LIDSTVA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126436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9"/>
            <a:ext cx="7772400" cy="648072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b="1" u="sng" dirty="0" smtClean="0">
                <a:latin typeface="Arial" pitchFamily="34" charset="0"/>
                <a:cs typeface="Arial" pitchFamily="34" charset="0"/>
              </a:rPr>
              <a:t>Obyvatelstvo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700" b="1" u="sng" dirty="0" smtClean="0">
                <a:latin typeface="Arial" pitchFamily="34" charset="0"/>
                <a:cs typeface="Arial" pitchFamily="34" charset="0"/>
              </a:rPr>
              <a:t>světa se liší podle různých znaků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908720"/>
            <a:ext cx="8064896" cy="554461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Rasa</a:t>
            </a:r>
          </a:p>
          <a:p>
            <a:pPr algn="l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Národnost</a:t>
            </a:r>
          </a:p>
          <a:p>
            <a:pPr algn="l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Jazyk</a:t>
            </a:r>
          </a:p>
          <a:p>
            <a:pPr algn="l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Státní příslušnost</a:t>
            </a:r>
          </a:p>
          <a:p>
            <a:pPr algn="l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Náboženství</a:t>
            </a:r>
          </a:p>
          <a:p>
            <a:pPr algn="l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Kultura</a:t>
            </a:r>
          </a:p>
          <a:p>
            <a:pPr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4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NÁROD</a:t>
            </a:r>
          </a:p>
          <a:p>
            <a:pPr algn="l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Každý člověk na světě patří k určitému </a:t>
            </a:r>
            <a:r>
              <a:rPr lang="cs-CZ" sz="2400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národu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, který charakterizují </a:t>
            </a:r>
            <a:r>
              <a:rPr lang="cs-CZ" sz="2400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hlavní znaky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: společné území, jazyk(řeč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), historický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vývoj, kultura a mentalita obyvatel.</a:t>
            </a:r>
          </a:p>
          <a:p>
            <a:pPr algn="l"/>
            <a:r>
              <a:rPr lang="cs-CZ" sz="24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400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meny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: ve svém vývoji ještě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nedospěly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k zformování národů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(např. odlehlé oblasti Oceánie, Amazonie, apod.)</a:t>
            </a:r>
          </a:p>
          <a:p>
            <a:pPr algn="l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555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424936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Etnická skupina (etnikum)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-   je to historicky vzniklé seskupení lidí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stálá, jedinečná a liší se antropologickým složením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ůže obývat menší oblasti na území jiného státu</a:t>
            </a:r>
          </a:p>
          <a:p>
            <a:pPr>
              <a:buFontTx/>
              <a:buChar char="-"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Národnostní menšina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menší skupina příslušníků určitého národa na území jiného národa či státu</a:t>
            </a:r>
            <a:endParaRPr lang="cs-CZ" sz="2400" b="1" u="sng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Etnografie (národopis)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věda, která se zabývá hmotnou a lidovou kulturou národů, národností, etnických skupin, apod.</a:t>
            </a:r>
          </a:p>
          <a:p>
            <a:pPr marL="0" indent="0">
              <a:buNone/>
            </a:pPr>
            <a:endParaRPr lang="cs-CZ" sz="2400" b="1" u="sng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u="sng" dirty="0" err="1" smtClean="0">
                <a:latin typeface="Arial" pitchFamily="34" charset="0"/>
                <a:cs typeface="Arial" pitchFamily="34" charset="0"/>
              </a:rPr>
              <a:t>Survival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světová organizace podporující přírodní (původní) národy a jejich lidská práva</a:t>
            </a:r>
          </a:p>
          <a:p>
            <a:pPr marL="0" indent="0"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(více informací na www.survival-international.org)</a:t>
            </a:r>
          </a:p>
          <a:p>
            <a:pPr marL="0" indent="0"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0496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Samostatná práce s učebnicí a internetem: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496944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 uvedeným pojmům a jménům vyhledej co nejvíce informací.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a) federace, konfederace, unie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b) Inkové, Aztékové, Mayové, Keltové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c) A. V. Frič, A. Hrdlička, P. Jahoda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d)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etnogeografie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etnologie, antropologie</a:t>
            </a: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Doporučení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rozdělit třídu do 4 skupin. Každá skupina zpracuje 1 skupinu pojmů a stručně s nimi seznámí ostatní žáky.</a:t>
            </a:r>
          </a:p>
        </p:txBody>
      </p:sp>
    </p:spTree>
    <p:extLst>
      <p:ext uri="{BB962C8B-B14F-4D97-AF65-F5344CB8AC3E}">
        <p14:creationId xmlns:p14="http://schemas.microsoft.com/office/powerpoint/2010/main" xmlns="" val="2192272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131</TotalTime>
  <Words>279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Carnival</vt:lpstr>
      <vt:lpstr>Název školy: Základní škola Pardubice – Spořilov Autor: Mgr. Květuše Hurdová Název: VY_32_INOVACE_ZEMĚPIS_9.KULTURNÍ ROZMANITOST LIDSTVA Téma: Kulturní rozmanitost lidstva (Od etnika ke globálnímu společenství) Číslo projektu: CZ.1.07/1.4.00/21.2349 </vt:lpstr>
      <vt:lpstr>KULTURNÍ ROZMANITOST LIDSTVA</vt:lpstr>
      <vt:lpstr>Obyvatelstvo světa se liší podle různých znaků: </vt:lpstr>
      <vt:lpstr>Snímek 4</vt:lpstr>
      <vt:lpstr>Samostatná práce s učebnicí a internetem: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Květuše Hurdová</dc:creator>
  <cp:lastModifiedBy>Dum</cp:lastModifiedBy>
  <cp:revision>12</cp:revision>
  <dcterms:created xsi:type="dcterms:W3CDTF">2011-11-21T13:53:16Z</dcterms:created>
  <dcterms:modified xsi:type="dcterms:W3CDTF">2014-04-02T12:56:28Z</dcterms:modified>
</cp:coreProperties>
</file>