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F9C8C2F3-7A09-4647-BEA4-76DB86ABEA8D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4CA5045-C274-4A37-9EF4-BCCA46F977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9C8C2F3-7A09-4647-BEA4-76DB86ABEA8D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4CA5045-C274-4A37-9EF4-BCCA46F977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F9C8C2F3-7A09-4647-BEA4-76DB86ABEA8D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4CA5045-C274-4A37-9EF4-BCCA46F977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8C2F3-7A09-4647-BEA4-76DB86ABEA8D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A5045-C274-4A37-9EF4-BCCA46F977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8C2F3-7A09-4647-BEA4-76DB86ABEA8D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A5045-C274-4A37-9EF4-BCCA46F977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9C8C2F3-7A09-4647-BEA4-76DB86ABEA8D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4CA5045-C274-4A37-9EF4-BCCA46F977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8C2F3-7A09-4647-BEA4-76DB86ABEA8D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A5045-C274-4A37-9EF4-BCCA46F977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9C8C2F3-7A09-4647-BEA4-76DB86ABEA8D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4CA5045-C274-4A37-9EF4-BCCA46F977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9C8C2F3-7A09-4647-BEA4-76DB86ABEA8D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4CA5045-C274-4A37-9EF4-BCCA46F977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8C2F3-7A09-4647-BEA4-76DB86ABEA8D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A5045-C274-4A37-9EF4-BCCA46F977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8C2F3-7A09-4647-BEA4-76DB86ABEA8D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A5045-C274-4A37-9EF4-BCCA46F977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9C8C2F3-7A09-4647-BEA4-76DB86ABEA8D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4CA5045-C274-4A37-9EF4-BCCA46F977C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91680" y="692696"/>
            <a:ext cx="6264696" cy="1409007"/>
          </a:xfrm>
        </p:spPr>
      </p:pic>
      <p:sp>
        <p:nvSpPr>
          <p:cNvPr id="6" name="TextovéPole 5"/>
          <p:cNvSpPr txBox="1"/>
          <p:nvPr/>
        </p:nvSpPr>
        <p:spPr>
          <a:xfrm>
            <a:off x="1043608" y="2708920"/>
            <a:ext cx="7128792" cy="147732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Název školy: Základní škola Pardubice – </a:t>
            </a:r>
            <a:r>
              <a:rPr lang="cs-CZ" dirty="0" err="1" smtClean="0"/>
              <a:t>Spořilov</a:t>
            </a:r>
            <a:endParaRPr lang="cs-CZ" dirty="0" smtClean="0"/>
          </a:p>
          <a:p>
            <a:r>
              <a:rPr lang="cs-CZ" dirty="0" smtClean="0"/>
              <a:t>Autor: Mgr. Květuše Hurdová</a:t>
            </a:r>
          </a:p>
          <a:p>
            <a:r>
              <a:rPr lang="cs-CZ" dirty="0" smtClean="0"/>
              <a:t>Název: VY_32_INOVACE_ZEMĚPIS_13.AFRICKÉ REGIONY</a:t>
            </a:r>
          </a:p>
          <a:p>
            <a:r>
              <a:rPr lang="cs-CZ" dirty="0" smtClean="0"/>
              <a:t>Téma: AFRICKÉ REGIONY (Sahel – nejchudší část Afriky)</a:t>
            </a:r>
          </a:p>
          <a:p>
            <a:r>
              <a:rPr lang="cs-CZ" dirty="0" smtClean="0"/>
              <a:t>Číslo projektu: CZ.1.07/1.4.00/21.2349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29932" y="4653136"/>
            <a:ext cx="7056784" cy="1477328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r>
              <a:rPr lang="cs-CZ" u="sng" dirty="0" smtClean="0"/>
              <a:t>Anotace</a:t>
            </a:r>
            <a:r>
              <a:rPr lang="cs-CZ" dirty="0" smtClean="0"/>
              <a:t>:</a:t>
            </a:r>
          </a:p>
          <a:p>
            <a:r>
              <a:rPr lang="cs-CZ" dirty="0" smtClean="0"/>
              <a:t>Tento materiál seznamuje žáky s nejchudší oblastí nejen Afriky, ale i světa. Na příkladu této oblasti se žáci seznamují s pojmy hladomor, humanitární pomoc, adopce na dálku. S pomocí internetu vyhledá informace o válečných konfliktech v této oblasti.</a:t>
            </a:r>
          </a:p>
        </p:txBody>
      </p:sp>
    </p:spTree>
    <p:extLst>
      <p:ext uri="{BB962C8B-B14F-4D97-AF65-F5344CB8AC3E}">
        <p14:creationId xmlns:p14="http://schemas.microsoft.com/office/powerpoint/2010/main" xmlns="" val="2840935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AFRICKÉ REGIONY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Sahel – nejchudší část Afriky</a:t>
            </a:r>
            <a:endParaRPr lang="cs-CZ" sz="28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79379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Co označuje pojem Sahel?</a:t>
            </a:r>
            <a:endParaRPr lang="cs-CZ" sz="24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24744"/>
            <a:ext cx="8496944" cy="5544616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2400" u="sng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říve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: se tímto slovem označovaly přírodní krajiny na okrajích pouští, které dlouhodobě sužovalo sucho</a:t>
            </a:r>
          </a:p>
          <a:p>
            <a:pPr>
              <a:buFontTx/>
              <a:buChar char="-"/>
            </a:pPr>
            <a:r>
              <a:rPr lang="cs-CZ" sz="2400" u="sng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yní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: označuje pás území (jižní okraj Sahary), ve kterém se nachází několik velmi chudých afrických států </a:t>
            </a:r>
          </a:p>
          <a:p>
            <a:pPr marL="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Přírodní podmínky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pouště a polopouště, savany s řídkými porosty stromů</a:t>
            </a:r>
          </a:p>
          <a:p>
            <a:pPr>
              <a:buFontTx/>
              <a:buChar char="-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orké suché podnebí bez srážek</a:t>
            </a:r>
          </a:p>
          <a:p>
            <a:pPr>
              <a:buFontTx/>
              <a:buChar char="-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estálé vodní toky (tzv. vádí)</a:t>
            </a:r>
          </a:p>
          <a:p>
            <a:pPr>
              <a:buFontTx/>
              <a:buChar char="-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řírodní katastrofy: nálety sarančat, rozšiřování pouští</a:t>
            </a:r>
          </a:p>
          <a:p>
            <a:pPr>
              <a:buFontTx/>
              <a:buChar char="-"/>
            </a:pPr>
            <a:r>
              <a:rPr lang="cs-CZ" sz="2400" u="sng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ázy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: „zelené ostrovy“ v poušti (chov oslů a velbloudů, pěstuje se čirok, proso, datle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28185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Obyvatelstvo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: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124744"/>
            <a:ext cx="8568952" cy="5328592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většina obyvatel trpí trvale nedostatkem potravy (hladomor)</a:t>
            </a:r>
          </a:p>
          <a:p>
            <a:pPr>
              <a:buFontTx/>
              <a:buChar char="-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ýskyt řady nemocí (epidemie) a vysoká úmrtnost</a:t>
            </a:r>
          </a:p>
          <a:p>
            <a:pPr>
              <a:buFontTx/>
              <a:buChar char="-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 většině zemí vysoká negramotnost (až 60%)</a:t>
            </a:r>
          </a:p>
          <a:p>
            <a:pPr>
              <a:buFontTx/>
              <a:buChar char="-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edodržování lidských práv a časté ozbrojené konflikty</a:t>
            </a:r>
          </a:p>
          <a:p>
            <a:pPr>
              <a:buFontTx/>
              <a:buChar char="-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noho uprchlíků před válečnými konflikty</a:t>
            </a:r>
          </a:p>
          <a:p>
            <a:pPr marL="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HOSPODÁŘSTVÍ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: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hlavní hospodářská činnost = primitivní zemědělství</a:t>
            </a:r>
          </a:p>
          <a:p>
            <a:pPr>
              <a:buFontTx/>
              <a:buChar char="-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bsence průmyslu, pouze řemeslná výroba zboží</a:t>
            </a:r>
          </a:p>
          <a:p>
            <a:pPr>
              <a:buFontTx/>
              <a:buChar char="-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utná humanitární zahraniční pomoc (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Unicef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, FAO, WHO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>
              <a:buFontTx/>
              <a:buChar char="-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rimitivní infrastruktura (chybí kvalitní dopravní cesty)</a:t>
            </a:r>
          </a:p>
          <a:p>
            <a:pPr>
              <a:buFontTx/>
              <a:buChar char="-"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14612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pPr algn="l"/>
            <a:r>
              <a:rPr lang="cs-CZ" sz="2800" b="1" u="sng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Práce s internetem, učebnicí a atlasem</a:t>
            </a:r>
            <a:endParaRPr lang="cs-CZ" sz="2800" b="1" u="sng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1.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Vyhledej odpovědi na otázky č. 1, 2 v učebnici str. 33.</a:t>
            </a:r>
          </a:p>
          <a:p>
            <a:pPr marL="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2.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 pomocí atlasu světa vypiš názvy států, které patří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do pásu Sahelu.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3.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Vyhledej v atlase světa, zda se v této oblasti vyskytují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nějaké zásoby nerostných surovin. </a:t>
            </a:r>
          </a:p>
          <a:p>
            <a:pPr marL="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4.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Co označuje pojem „adopce dětí na dálku“?</a:t>
            </a:r>
          </a:p>
          <a:p>
            <a:pPr marL="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5.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Ve kterých státech této oblasti se v současné době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nedodržují lidská práva a přetrvávají vojenské konflikty?</a:t>
            </a:r>
          </a:p>
          <a:p>
            <a:pPr marL="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24564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59</TotalTime>
  <Words>345</Words>
  <Application>Microsoft Office PowerPoint</Application>
  <PresentationFormat>Předvádění na obrazovce (4:3)</PresentationFormat>
  <Paragraphs>46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Snímek 1</vt:lpstr>
      <vt:lpstr>AFRICKÉ REGIONY</vt:lpstr>
      <vt:lpstr>Co označuje pojem Sahel?</vt:lpstr>
      <vt:lpstr>Obyvatelstvo:</vt:lpstr>
      <vt:lpstr>Práce s internetem, učebnicí a atlasem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AFRICKÉ REGIONY</dc:title>
  <dc:creator>Květuše Hurdová</dc:creator>
  <cp:lastModifiedBy>Dum</cp:lastModifiedBy>
  <cp:revision>8</cp:revision>
  <dcterms:created xsi:type="dcterms:W3CDTF">2011-11-22T17:04:07Z</dcterms:created>
  <dcterms:modified xsi:type="dcterms:W3CDTF">2014-04-02T12:48:06Z</dcterms:modified>
</cp:coreProperties>
</file>